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51" r:id="rId6"/>
    <p:sldMasterId id="2147483764" r:id="rId7"/>
  </p:sldMasterIdLst>
  <p:notesMasterIdLst>
    <p:notesMasterId r:id="rId57"/>
  </p:notesMasterIdLst>
  <p:sldIdLst>
    <p:sldId id="1632" r:id="rId8"/>
    <p:sldId id="1469" r:id="rId9"/>
    <p:sldId id="1682" r:id="rId10"/>
    <p:sldId id="1933" r:id="rId11"/>
    <p:sldId id="1633" r:id="rId12"/>
    <p:sldId id="1935" r:id="rId13"/>
    <p:sldId id="1512" r:id="rId14"/>
    <p:sldId id="1503" r:id="rId15"/>
    <p:sldId id="1928" r:id="rId16"/>
    <p:sldId id="1482" r:id="rId17"/>
    <p:sldId id="1922" r:id="rId18"/>
    <p:sldId id="1929" r:id="rId19"/>
    <p:sldId id="1651" r:id="rId20"/>
    <p:sldId id="1565" r:id="rId21"/>
    <p:sldId id="1923" r:id="rId22"/>
    <p:sldId id="1567" r:id="rId23"/>
    <p:sldId id="1678" r:id="rId24"/>
    <p:sldId id="1885" r:id="rId25"/>
    <p:sldId id="1930" r:id="rId26"/>
    <p:sldId id="1892" r:id="rId27"/>
    <p:sldId id="1472" r:id="rId28"/>
    <p:sldId id="1837" r:id="rId29"/>
    <p:sldId id="1884" r:id="rId30"/>
    <p:sldId id="1937" r:id="rId31"/>
    <p:sldId id="1934" r:id="rId32"/>
    <p:sldId id="1658" r:id="rId33"/>
    <p:sldId id="1649" r:id="rId34"/>
    <p:sldId id="1862" r:id="rId35"/>
    <p:sldId id="1936" r:id="rId36"/>
    <p:sldId id="1818" r:id="rId37"/>
    <p:sldId id="1888" r:id="rId38"/>
    <p:sldId id="1731" r:id="rId39"/>
    <p:sldId id="1855" r:id="rId40"/>
    <p:sldId id="1823" r:id="rId41"/>
    <p:sldId id="1860" r:id="rId42"/>
    <p:sldId id="1840" r:id="rId43"/>
    <p:sldId id="1593" r:id="rId44"/>
    <p:sldId id="1597" r:id="rId45"/>
    <p:sldId id="1600" r:id="rId46"/>
    <p:sldId id="1920" r:id="rId47"/>
    <p:sldId id="335" r:id="rId48"/>
    <p:sldId id="339" r:id="rId49"/>
    <p:sldId id="331" r:id="rId50"/>
    <p:sldId id="332" r:id="rId51"/>
    <p:sldId id="333" r:id="rId52"/>
    <p:sldId id="340" r:id="rId53"/>
    <p:sldId id="1614" r:id="rId54"/>
    <p:sldId id="1894" r:id="rId55"/>
    <p:sldId id="117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EEF1DF"/>
    <a:srgbClr val="F1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70"/>
    <p:restoredTop sz="86384"/>
  </p:normalViewPr>
  <p:slideViewPr>
    <p:cSldViewPr snapToGrid="0" snapToObjects="1">
      <p:cViewPr>
        <p:scale>
          <a:sx n="90" d="100"/>
          <a:sy n="90" d="100"/>
        </p:scale>
        <p:origin x="240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DF14E-E0B9-FB4F-9AA8-5F8C1E57E328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B73EE-9163-1E4E-A498-3CDF64D41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73EE-9163-1E4E-A498-3CDF64D41B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52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77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2771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9363" y="696913"/>
            <a:ext cx="4511675" cy="3487737"/>
          </a:xfrm>
          <a:noFill/>
          <a:ln/>
        </p:spPr>
      </p:sp>
      <p:sp>
        <p:nvSpPr>
          <p:cNvPr id="9728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25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3100" y="930275"/>
            <a:ext cx="5662613" cy="3186113"/>
          </a:xfrm>
          <a:ln/>
        </p:spPr>
      </p:sp>
      <p:sp>
        <p:nvSpPr>
          <p:cNvPr id="12697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2031" tIns="41016" rIns="82031" bIns="410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15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73EE-9163-1E4E-A498-3CDF64D41BF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62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040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9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7737"/>
          </a:xfrm>
          <a:noFill/>
          <a:ln/>
        </p:spPr>
      </p:sp>
      <p:sp>
        <p:nvSpPr>
          <p:cNvPr id="9728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7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7737"/>
          </a:xfrm>
          <a:noFill/>
          <a:ln/>
        </p:spPr>
      </p:sp>
      <p:sp>
        <p:nvSpPr>
          <p:cNvPr id="9728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5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73EE-9163-1E4E-A498-3CDF64D41B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2031" tIns="41016" rIns="82031" bIns="410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07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3100" y="930275"/>
            <a:ext cx="5662613" cy="31861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517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5103" tIns="42552" rIns="85103" bIns="42552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2031" tIns="41016" rIns="82031" bIns="410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71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82031" tIns="41016" rIns="82031" bIns="410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37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B73EE-9163-1E4E-A498-3CDF64D41B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7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6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17" y="2130520"/>
            <a:ext cx="10363970" cy="1469371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2" y="3885640"/>
            <a:ext cx="8535941" cy="1753721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 algn="ctr">
              <a:buNone/>
              <a:defRPr/>
            </a:lvl1pPr>
            <a:lvl2pPr marL="403386" indent="0" algn="ctr">
              <a:buNone/>
              <a:defRPr/>
            </a:lvl2pPr>
            <a:lvl3pPr marL="806773" indent="0" algn="ctr">
              <a:buNone/>
              <a:defRPr/>
            </a:lvl3pPr>
            <a:lvl4pPr marL="1210159" indent="0" algn="ctr">
              <a:buNone/>
              <a:defRPr/>
            </a:lvl4pPr>
            <a:lvl5pPr marL="1613544" indent="0" algn="ctr">
              <a:buNone/>
              <a:defRPr/>
            </a:lvl5pPr>
            <a:lvl6pPr marL="2016930" indent="0" algn="ctr">
              <a:buNone/>
              <a:defRPr/>
            </a:lvl6pPr>
            <a:lvl7pPr marL="2420317" indent="0" algn="ctr">
              <a:buNone/>
              <a:defRPr/>
            </a:lvl7pPr>
            <a:lvl8pPr marL="2823703" indent="0" algn="ctr">
              <a:buNone/>
              <a:defRPr/>
            </a:lvl8pPr>
            <a:lvl9pPr marL="32270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36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87" y="1599641"/>
            <a:ext cx="10972030" cy="4527176"/>
          </a:xfrm>
          <a:prstGeom prst="rect">
            <a:avLst/>
          </a:prstGeom>
        </p:spPr>
        <p:txBody>
          <a:bodyPr lIns="91429" tIns="45715" rIns="91429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83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8" y="4406713"/>
            <a:ext cx="10362045" cy="1362916"/>
          </a:xfrm>
          <a:prstGeom prst="rect">
            <a:avLst/>
          </a:prstGeom>
        </p:spPr>
        <p:txBody>
          <a:bodyPr lIns="91429" tIns="45715" rIns="91429" bIns="45715" anchor="t"/>
          <a:lstStyle>
            <a:lvl1pPr algn="l">
              <a:defRPr sz="35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48" y="2906526"/>
            <a:ext cx="10362045" cy="1500187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1765"/>
            </a:lvl1pPr>
            <a:lvl2pPr marL="403386" indent="0">
              <a:buNone/>
              <a:defRPr sz="1588"/>
            </a:lvl2pPr>
            <a:lvl3pPr marL="806773" indent="0">
              <a:buNone/>
              <a:defRPr sz="1412"/>
            </a:lvl3pPr>
            <a:lvl4pPr marL="1210159" indent="0">
              <a:buNone/>
              <a:defRPr sz="1235"/>
            </a:lvl4pPr>
            <a:lvl5pPr marL="1613544" indent="0">
              <a:buNone/>
              <a:defRPr sz="1235"/>
            </a:lvl5pPr>
            <a:lvl6pPr marL="2016930" indent="0">
              <a:buNone/>
              <a:defRPr sz="1235"/>
            </a:lvl6pPr>
            <a:lvl7pPr marL="2420317" indent="0">
              <a:buNone/>
              <a:defRPr sz="1235"/>
            </a:lvl7pPr>
            <a:lvl8pPr marL="2823703" indent="0">
              <a:buNone/>
              <a:defRPr sz="1235"/>
            </a:lvl8pPr>
            <a:lvl9pPr marL="3227089" indent="0">
              <a:buNone/>
              <a:defRPr sz="12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16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1"/>
            <a:ext cx="5393651" cy="4527176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6" y="1599641"/>
            <a:ext cx="5393652" cy="4527176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47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5" y="1535206"/>
            <a:ext cx="5385954" cy="640136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206" b="1"/>
            </a:lvl1pPr>
            <a:lvl2pPr marL="403386" indent="0">
              <a:buNone/>
              <a:defRPr sz="1765" b="1"/>
            </a:lvl2pPr>
            <a:lvl3pPr marL="806773" indent="0">
              <a:buNone/>
              <a:defRPr sz="1588" b="1"/>
            </a:lvl3pPr>
            <a:lvl4pPr marL="1210159" indent="0">
              <a:buNone/>
              <a:defRPr sz="1412" b="1"/>
            </a:lvl4pPr>
            <a:lvl5pPr marL="1613544" indent="0">
              <a:buNone/>
              <a:defRPr sz="1412" b="1"/>
            </a:lvl5pPr>
            <a:lvl6pPr marL="2016930" indent="0">
              <a:buNone/>
              <a:defRPr sz="1412" b="1"/>
            </a:lvl6pPr>
            <a:lvl7pPr marL="2420317" indent="0">
              <a:buNone/>
              <a:defRPr sz="1412" b="1"/>
            </a:lvl7pPr>
            <a:lvl8pPr marL="2823703" indent="0">
              <a:buNone/>
              <a:defRPr sz="1412" b="1"/>
            </a:lvl8pPr>
            <a:lvl9pPr marL="3227089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5" y="2175344"/>
            <a:ext cx="5385954" cy="3951474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38" y="1535206"/>
            <a:ext cx="5387879" cy="640136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206" b="1"/>
            </a:lvl1pPr>
            <a:lvl2pPr marL="403386" indent="0">
              <a:buNone/>
              <a:defRPr sz="1765" b="1"/>
            </a:lvl2pPr>
            <a:lvl3pPr marL="806773" indent="0">
              <a:buNone/>
              <a:defRPr sz="1588" b="1"/>
            </a:lvl3pPr>
            <a:lvl4pPr marL="1210159" indent="0">
              <a:buNone/>
              <a:defRPr sz="1412" b="1"/>
            </a:lvl4pPr>
            <a:lvl5pPr marL="1613544" indent="0">
              <a:buNone/>
              <a:defRPr sz="1412" b="1"/>
            </a:lvl5pPr>
            <a:lvl6pPr marL="2016930" indent="0">
              <a:buNone/>
              <a:defRPr sz="1412" b="1"/>
            </a:lvl6pPr>
            <a:lvl7pPr marL="2420317" indent="0">
              <a:buNone/>
              <a:defRPr sz="1412" b="1"/>
            </a:lvl7pPr>
            <a:lvl8pPr marL="2823703" indent="0">
              <a:buNone/>
              <a:defRPr sz="1412" b="1"/>
            </a:lvl8pPr>
            <a:lvl9pPr marL="3227089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38" y="2175344"/>
            <a:ext cx="5387879" cy="3951474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676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6317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27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3144"/>
            <a:ext cx="4010121" cy="1162610"/>
          </a:xfrm>
          <a:prstGeom prst="rect">
            <a:avLst/>
          </a:prstGeom>
        </p:spPr>
        <p:txBody>
          <a:bodyPr lIns="91429" tIns="45715" rIns="91429" bIns="45715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50" y="273144"/>
            <a:ext cx="6815667" cy="5853672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824"/>
            </a:lvl1pPr>
            <a:lvl2pPr>
              <a:defRPr sz="2471"/>
            </a:lvl2pPr>
            <a:lvl3pPr>
              <a:defRPr sz="2206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7" y="1435755"/>
            <a:ext cx="4010121" cy="4691062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235"/>
            </a:lvl1pPr>
            <a:lvl2pPr marL="403386" indent="0">
              <a:buNone/>
              <a:defRPr sz="1059"/>
            </a:lvl2pPr>
            <a:lvl3pPr marL="806773" indent="0">
              <a:buNone/>
              <a:defRPr sz="882"/>
            </a:lvl3pPr>
            <a:lvl4pPr marL="1210159" indent="0">
              <a:buNone/>
              <a:defRPr sz="794"/>
            </a:lvl4pPr>
            <a:lvl5pPr marL="1613544" indent="0">
              <a:buNone/>
              <a:defRPr sz="794"/>
            </a:lvl5pPr>
            <a:lvl6pPr marL="2016930" indent="0">
              <a:buNone/>
              <a:defRPr sz="794"/>
            </a:lvl6pPr>
            <a:lvl7pPr marL="2420317" indent="0">
              <a:buNone/>
              <a:defRPr sz="794"/>
            </a:lvl7pPr>
            <a:lvl8pPr marL="2823703" indent="0">
              <a:buNone/>
              <a:defRPr sz="794"/>
            </a:lvl8pPr>
            <a:lvl9pPr marL="3227089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51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92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1" y="4800322"/>
            <a:ext cx="7315970" cy="567297"/>
          </a:xfrm>
          <a:prstGeom prst="rect">
            <a:avLst/>
          </a:prstGeom>
        </p:spPr>
        <p:txBody>
          <a:bodyPr lIns="91429" tIns="45715" rIns="91429" bIns="45715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1" y="612122"/>
            <a:ext cx="7315970" cy="4115360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2824"/>
            </a:lvl1pPr>
            <a:lvl2pPr marL="403386" indent="0">
              <a:buNone/>
              <a:defRPr sz="2471"/>
            </a:lvl2pPr>
            <a:lvl3pPr marL="806773" indent="0">
              <a:buNone/>
              <a:defRPr sz="2206"/>
            </a:lvl3pPr>
            <a:lvl4pPr marL="1210159" indent="0">
              <a:buNone/>
              <a:defRPr sz="1765"/>
            </a:lvl4pPr>
            <a:lvl5pPr marL="1613544" indent="0">
              <a:buNone/>
              <a:defRPr sz="1765"/>
            </a:lvl5pPr>
            <a:lvl6pPr marL="2016930" indent="0">
              <a:buNone/>
              <a:defRPr sz="1765"/>
            </a:lvl6pPr>
            <a:lvl7pPr marL="2420317" indent="0">
              <a:buNone/>
              <a:defRPr sz="1765"/>
            </a:lvl7pPr>
            <a:lvl8pPr marL="2823703" indent="0">
              <a:buNone/>
              <a:defRPr sz="1765"/>
            </a:lvl8pPr>
            <a:lvl9pPr marL="3227089" indent="0">
              <a:buNone/>
              <a:defRPr sz="17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1" y="5367618"/>
            <a:ext cx="7315970" cy="804022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235"/>
            </a:lvl1pPr>
            <a:lvl2pPr marL="403386" indent="0">
              <a:buNone/>
              <a:defRPr sz="1059"/>
            </a:lvl2pPr>
            <a:lvl3pPr marL="806773" indent="0">
              <a:buNone/>
              <a:defRPr sz="882"/>
            </a:lvl3pPr>
            <a:lvl4pPr marL="1210159" indent="0">
              <a:buNone/>
              <a:defRPr sz="794"/>
            </a:lvl4pPr>
            <a:lvl5pPr marL="1613544" indent="0">
              <a:buNone/>
              <a:defRPr sz="794"/>
            </a:lvl5pPr>
            <a:lvl6pPr marL="2016930" indent="0">
              <a:buNone/>
              <a:defRPr sz="794"/>
            </a:lvl6pPr>
            <a:lvl7pPr marL="2420317" indent="0">
              <a:buNone/>
              <a:defRPr sz="794"/>
            </a:lvl7pPr>
            <a:lvl8pPr marL="2823703" indent="0">
              <a:buNone/>
              <a:defRPr sz="794"/>
            </a:lvl8pPr>
            <a:lvl9pPr marL="3227089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03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87" y="1599641"/>
            <a:ext cx="10972030" cy="4527176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785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70" y="274545"/>
            <a:ext cx="2742047" cy="5852272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87" y="274545"/>
            <a:ext cx="8045257" cy="5852272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7654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22" y="2130524"/>
            <a:ext cx="10363970" cy="1469371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7" y="3885640"/>
            <a:ext cx="8535941" cy="1753721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 algn="ctr">
              <a:buNone/>
              <a:defRPr/>
            </a:lvl1pPr>
            <a:lvl2pPr marL="403197" indent="0" algn="ctr">
              <a:buNone/>
              <a:defRPr/>
            </a:lvl2pPr>
            <a:lvl3pPr marL="806395" indent="0" algn="ctr">
              <a:buNone/>
              <a:defRPr/>
            </a:lvl3pPr>
            <a:lvl4pPr marL="1209592" indent="0" algn="ctr">
              <a:buNone/>
              <a:defRPr/>
            </a:lvl4pPr>
            <a:lvl5pPr marL="1612789" indent="0" algn="ctr">
              <a:buNone/>
              <a:defRPr/>
            </a:lvl5pPr>
            <a:lvl6pPr marL="2015987" indent="0" algn="ctr">
              <a:buNone/>
              <a:defRPr/>
            </a:lvl6pPr>
            <a:lvl7pPr marL="2419185" indent="0" algn="ctr">
              <a:buNone/>
              <a:defRPr/>
            </a:lvl7pPr>
            <a:lvl8pPr marL="2822382" indent="0" algn="ctr">
              <a:buNone/>
              <a:defRPr/>
            </a:lvl8pPr>
            <a:lvl9pPr marL="32255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628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92" y="1599643"/>
            <a:ext cx="10972030" cy="4527176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553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51" y="4406713"/>
            <a:ext cx="10362045" cy="1362916"/>
          </a:xfrm>
          <a:prstGeom prst="rect">
            <a:avLst/>
          </a:prstGeom>
        </p:spPr>
        <p:txBody>
          <a:bodyPr lIns="91388" tIns="45693" rIns="91388" bIns="45693" anchor="t"/>
          <a:lstStyle>
            <a:lvl1pPr algn="l">
              <a:defRPr sz="35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51" y="2906526"/>
            <a:ext cx="10362045" cy="1500187"/>
          </a:xfrm>
          <a:prstGeom prst="rect">
            <a:avLst/>
          </a:prstGeom>
        </p:spPr>
        <p:txBody>
          <a:bodyPr lIns="91388" tIns="45693" rIns="91388" bIns="45693" anchor="b"/>
          <a:lstStyle>
            <a:lvl1pPr marL="0" indent="0">
              <a:buNone/>
              <a:defRPr sz="1765"/>
            </a:lvl1pPr>
            <a:lvl2pPr marL="403197" indent="0">
              <a:buNone/>
              <a:defRPr sz="1588"/>
            </a:lvl2pPr>
            <a:lvl3pPr marL="806395" indent="0">
              <a:buNone/>
              <a:defRPr sz="1412"/>
            </a:lvl3pPr>
            <a:lvl4pPr marL="1209592" indent="0">
              <a:buNone/>
              <a:defRPr sz="1235"/>
            </a:lvl4pPr>
            <a:lvl5pPr marL="1612789" indent="0">
              <a:buNone/>
              <a:defRPr sz="1235"/>
            </a:lvl5pPr>
            <a:lvl6pPr marL="2015987" indent="0">
              <a:buNone/>
              <a:defRPr sz="1235"/>
            </a:lvl6pPr>
            <a:lvl7pPr marL="2419185" indent="0">
              <a:buNone/>
              <a:defRPr sz="1235"/>
            </a:lvl7pPr>
            <a:lvl8pPr marL="2822382" indent="0">
              <a:buNone/>
              <a:defRPr sz="1235"/>
            </a:lvl8pPr>
            <a:lvl9pPr marL="3225580" indent="0">
              <a:buNone/>
              <a:defRPr sz="12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74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70" y="1599643"/>
            <a:ext cx="5393652" cy="4527176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377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5" y="1535206"/>
            <a:ext cx="5385954" cy="640136"/>
          </a:xfrm>
          <a:prstGeom prst="rect">
            <a:avLst/>
          </a:prstGeom>
        </p:spPr>
        <p:txBody>
          <a:bodyPr lIns="91388" tIns="45693" rIns="91388" bIns="45693" anchor="b"/>
          <a:lstStyle>
            <a:lvl1pPr marL="0" indent="0">
              <a:buNone/>
              <a:defRPr sz="2206" b="1"/>
            </a:lvl1pPr>
            <a:lvl2pPr marL="403197" indent="0">
              <a:buNone/>
              <a:defRPr sz="1765" b="1"/>
            </a:lvl2pPr>
            <a:lvl3pPr marL="806395" indent="0">
              <a:buNone/>
              <a:defRPr sz="1588" b="1"/>
            </a:lvl3pPr>
            <a:lvl4pPr marL="1209592" indent="0">
              <a:buNone/>
              <a:defRPr sz="1412" b="1"/>
            </a:lvl4pPr>
            <a:lvl5pPr marL="1612789" indent="0">
              <a:buNone/>
              <a:defRPr sz="1412" b="1"/>
            </a:lvl5pPr>
            <a:lvl6pPr marL="2015987" indent="0">
              <a:buNone/>
              <a:defRPr sz="1412" b="1"/>
            </a:lvl6pPr>
            <a:lvl7pPr marL="2419185" indent="0">
              <a:buNone/>
              <a:defRPr sz="1412" b="1"/>
            </a:lvl7pPr>
            <a:lvl8pPr marL="2822382" indent="0">
              <a:buNone/>
              <a:defRPr sz="1412" b="1"/>
            </a:lvl8pPr>
            <a:lvl9pPr marL="3225580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5" y="2175344"/>
            <a:ext cx="5385954" cy="3951474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42" y="1535206"/>
            <a:ext cx="5387879" cy="640136"/>
          </a:xfrm>
          <a:prstGeom prst="rect">
            <a:avLst/>
          </a:prstGeom>
        </p:spPr>
        <p:txBody>
          <a:bodyPr lIns="91388" tIns="45693" rIns="91388" bIns="45693" anchor="b"/>
          <a:lstStyle>
            <a:lvl1pPr marL="0" indent="0">
              <a:buNone/>
              <a:defRPr sz="2206" b="1"/>
            </a:lvl1pPr>
            <a:lvl2pPr marL="403197" indent="0">
              <a:buNone/>
              <a:defRPr sz="1765" b="1"/>
            </a:lvl2pPr>
            <a:lvl3pPr marL="806395" indent="0">
              <a:buNone/>
              <a:defRPr sz="1588" b="1"/>
            </a:lvl3pPr>
            <a:lvl4pPr marL="1209592" indent="0">
              <a:buNone/>
              <a:defRPr sz="1412" b="1"/>
            </a:lvl4pPr>
            <a:lvl5pPr marL="1612789" indent="0">
              <a:buNone/>
              <a:defRPr sz="1412" b="1"/>
            </a:lvl5pPr>
            <a:lvl6pPr marL="2015987" indent="0">
              <a:buNone/>
              <a:defRPr sz="1412" b="1"/>
            </a:lvl6pPr>
            <a:lvl7pPr marL="2419185" indent="0">
              <a:buNone/>
              <a:defRPr sz="1412" b="1"/>
            </a:lvl7pPr>
            <a:lvl8pPr marL="2822382" indent="0">
              <a:buNone/>
              <a:defRPr sz="1412" b="1"/>
            </a:lvl8pPr>
            <a:lvl9pPr marL="3225580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42" y="2175344"/>
            <a:ext cx="5387879" cy="3951474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753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27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82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63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3144"/>
            <a:ext cx="4010121" cy="1162610"/>
          </a:xfrm>
          <a:prstGeom prst="rect">
            <a:avLst/>
          </a:prstGeom>
        </p:spPr>
        <p:txBody>
          <a:bodyPr lIns="91388" tIns="45693" rIns="91388" bIns="45693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50" y="273144"/>
            <a:ext cx="6815667" cy="5853672"/>
          </a:xfrm>
          <a:prstGeom prst="rect">
            <a:avLst/>
          </a:prstGeom>
        </p:spPr>
        <p:txBody>
          <a:bodyPr lIns="91388" tIns="45693" rIns="91388" bIns="45693"/>
          <a:lstStyle>
            <a:lvl1pPr>
              <a:defRPr sz="2824"/>
            </a:lvl1pPr>
            <a:lvl2pPr>
              <a:defRPr sz="2471"/>
            </a:lvl2pPr>
            <a:lvl3pPr>
              <a:defRPr sz="2206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92" y="1435755"/>
            <a:ext cx="4010121" cy="4691062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>
              <a:buNone/>
              <a:defRPr sz="1235"/>
            </a:lvl1pPr>
            <a:lvl2pPr marL="403197" indent="0">
              <a:buNone/>
              <a:defRPr sz="1059"/>
            </a:lvl2pPr>
            <a:lvl3pPr marL="806395" indent="0">
              <a:buNone/>
              <a:defRPr sz="882"/>
            </a:lvl3pPr>
            <a:lvl4pPr marL="1209592" indent="0">
              <a:buNone/>
              <a:defRPr sz="794"/>
            </a:lvl4pPr>
            <a:lvl5pPr marL="1612789" indent="0">
              <a:buNone/>
              <a:defRPr sz="794"/>
            </a:lvl5pPr>
            <a:lvl6pPr marL="2015987" indent="0">
              <a:buNone/>
              <a:defRPr sz="794"/>
            </a:lvl6pPr>
            <a:lvl7pPr marL="2419185" indent="0">
              <a:buNone/>
              <a:defRPr sz="794"/>
            </a:lvl7pPr>
            <a:lvl8pPr marL="2822382" indent="0">
              <a:buNone/>
              <a:defRPr sz="794"/>
            </a:lvl8pPr>
            <a:lvl9pPr marL="3225580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791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6" y="4800326"/>
            <a:ext cx="7315970" cy="567297"/>
          </a:xfrm>
          <a:prstGeom prst="rect">
            <a:avLst/>
          </a:prstGeom>
        </p:spPr>
        <p:txBody>
          <a:bodyPr lIns="91388" tIns="45693" rIns="91388" bIns="45693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6" y="612122"/>
            <a:ext cx="7315970" cy="4115360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>
              <a:buNone/>
              <a:defRPr sz="2824"/>
            </a:lvl1pPr>
            <a:lvl2pPr marL="403197" indent="0">
              <a:buNone/>
              <a:defRPr sz="2471"/>
            </a:lvl2pPr>
            <a:lvl3pPr marL="806395" indent="0">
              <a:buNone/>
              <a:defRPr sz="2206"/>
            </a:lvl3pPr>
            <a:lvl4pPr marL="1209592" indent="0">
              <a:buNone/>
              <a:defRPr sz="1765"/>
            </a:lvl4pPr>
            <a:lvl5pPr marL="1612789" indent="0">
              <a:buNone/>
              <a:defRPr sz="1765"/>
            </a:lvl5pPr>
            <a:lvl6pPr marL="2015987" indent="0">
              <a:buNone/>
              <a:defRPr sz="1765"/>
            </a:lvl6pPr>
            <a:lvl7pPr marL="2419185" indent="0">
              <a:buNone/>
              <a:defRPr sz="1765"/>
            </a:lvl7pPr>
            <a:lvl8pPr marL="2822382" indent="0">
              <a:buNone/>
              <a:defRPr sz="1765"/>
            </a:lvl8pPr>
            <a:lvl9pPr marL="3225580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6" y="5367618"/>
            <a:ext cx="7315970" cy="804022"/>
          </a:xfrm>
          <a:prstGeom prst="rect">
            <a:avLst/>
          </a:prstGeom>
        </p:spPr>
        <p:txBody>
          <a:bodyPr lIns="91388" tIns="45693" rIns="91388" bIns="45693"/>
          <a:lstStyle>
            <a:lvl1pPr marL="0" indent="0">
              <a:buNone/>
              <a:defRPr sz="1235"/>
            </a:lvl1pPr>
            <a:lvl2pPr marL="403197" indent="0">
              <a:buNone/>
              <a:defRPr sz="1059"/>
            </a:lvl2pPr>
            <a:lvl3pPr marL="806395" indent="0">
              <a:buNone/>
              <a:defRPr sz="882"/>
            </a:lvl3pPr>
            <a:lvl4pPr marL="1209592" indent="0">
              <a:buNone/>
              <a:defRPr sz="794"/>
            </a:lvl4pPr>
            <a:lvl5pPr marL="1612789" indent="0">
              <a:buNone/>
              <a:defRPr sz="794"/>
            </a:lvl5pPr>
            <a:lvl6pPr marL="2015987" indent="0">
              <a:buNone/>
              <a:defRPr sz="794"/>
            </a:lvl6pPr>
            <a:lvl7pPr marL="2419185" indent="0">
              <a:buNone/>
              <a:defRPr sz="794"/>
            </a:lvl7pPr>
            <a:lvl8pPr marL="2822382" indent="0">
              <a:buNone/>
              <a:defRPr sz="794"/>
            </a:lvl8pPr>
            <a:lvl9pPr marL="3225580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049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92" y="1599643"/>
            <a:ext cx="10972030" cy="4527176"/>
          </a:xfrm>
          <a:prstGeom prst="rect">
            <a:avLst/>
          </a:prstGeom>
        </p:spPr>
        <p:txBody>
          <a:bodyPr vert="eaVert"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16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75" y="274545"/>
            <a:ext cx="2742047" cy="5852272"/>
          </a:xfrm>
          <a:prstGeom prst="rect">
            <a:avLst/>
          </a:prstGeom>
        </p:spPr>
        <p:txBody>
          <a:bodyPr vert="eaVert"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92" y="274545"/>
            <a:ext cx="8045257" cy="5852272"/>
          </a:xfrm>
          <a:prstGeom prst="rect">
            <a:avLst/>
          </a:prstGeom>
        </p:spPr>
        <p:txBody>
          <a:bodyPr vert="eaVert"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203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8370" y="1599641"/>
            <a:ext cx="5393652" cy="2196353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8370" y="3930463"/>
            <a:ext cx="5393652" cy="2196353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727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2" y="274544"/>
            <a:ext cx="10972030" cy="1143000"/>
          </a:xfrm>
          <a:prstGeom prst="rect">
            <a:avLst/>
          </a:prstGeom>
        </p:spPr>
        <p:txBody>
          <a:bodyPr lIns="91388" tIns="45693" rIns="91388" bIns="4569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8370" y="1599643"/>
            <a:ext cx="5393652" cy="4527176"/>
          </a:xfrm>
          <a:prstGeom prst="rect">
            <a:avLst/>
          </a:prstGeom>
        </p:spPr>
        <p:txBody>
          <a:bodyPr lIns="91388" tIns="45693" rIns="91388" bIns="4569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919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23" y="2130525"/>
            <a:ext cx="10363970" cy="1469371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8" y="3885640"/>
            <a:ext cx="8535941" cy="1753721"/>
          </a:xfrm>
          <a:prstGeom prst="rect">
            <a:avLst/>
          </a:prstGeom>
        </p:spPr>
        <p:txBody>
          <a:bodyPr lIns="91378" tIns="45688" rIns="91378" bIns="45688"/>
          <a:lstStyle>
            <a:lvl1pPr marL="0" indent="0" algn="ctr">
              <a:buNone/>
              <a:defRPr/>
            </a:lvl1pPr>
            <a:lvl2pPr marL="403150" indent="0" algn="ctr">
              <a:buNone/>
              <a:defRPr/>
            </a:lvl2pPr>
            <a:lvl3pPr marL="806301" indent="0" algn="ctr">
              <a:buNone/>
              <a:defRPr/>
            </a:lvl3pPr>
            <a:lvl4pPr marL="1209451" indent="0" algn="ctr">
              <a:buNone/>
              <a:defRPr/>
            </a:lvl4pPr>
            <a:lvl5pPr marL="1612600" indent="0" algn="ctr">
              <a:buNone/>
              <a:defRPr/>
            </a:lvl5pPr>
            <a:lvl6pPr marL="2015751" indent="0" algn="ctr">
              <a:buNone/>
              <a:defRPr/>
            </a:lvl6pPr>
            <a:lvl7pPr marL="2418902" indent="0" algn="ctr">
              <a:buNone/>
              <a:defRPr/>
            </a:lvl7pPr>
            <a:lvl8pPr marL="2822052" indent="0" algn="ctr">
              <a:buNone/>
              <a:defRPr/>
            </a:lvl8pPr>
            <a:lvl9pPr marL="32252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903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93" y="1599643"/>
            <a:ext cx="10972030" cy="4527176"/>
          </a:xfrm>
          <a:prstGeom prst="rect">
            <a:avLst/>
          </a:prstGeom>
        </p:spPr>
        <p:txBody>
          <a:bodyPr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5976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51" y="4406713"/>
            <a:ext cx="10362045" cy="1362916"/>
          </a:xfrm>
          <a:prstGeom prst="rect">
            <a:avLst/>
          </a:prstGeom>
        </p:spPr>
        <p:txBody>
          <a:bodyPr lIns="91378" tIns="45688" rIns="91378" bIns="45688" anchor="t"/>
          <a:lstStyle>
            <a:lvl1pPr algn="l">
              <a:defRPr sz="35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51" y="2906526"/>
            <a:ext cx="10362045" cy="1500187"/>
          </a:xfrm>
          <a:prstGeom prst="rect">
            <a:avLst/>
          </a:prstGeom>
        </p:spPr>
        <p:txBody>
          <a:bodyPr lIns="91378" tIns="45688" rIns="91378" bIns="45688" anchor="b"/>
          <a:lstStyle>
            <a:lvl1pPr marL="0" indent="0">
              <a:buNone/>
              <a:defRPr sz="1765"/>
            </a:lvl1pPr>
            <a:lvl2pPr marL="403150" indent="0">
              <a:buNone/>
              <a:defRPr sz="1588"/>
            </a:lvl2pPr>
            <a:lvl3pPr marL="806301" indent="0">
              <a:buNone/>
              <a:defRPr sz="1412"/>
            </a:lvl3pPr>
            <a:lvl4pPr marL="1209451" indent="0">
              <a:buNone/>
              <a:defRPr sz="1235"/>
            </a:lvl4pPr>
            <a:lvl5pPr marL="1612600" indent="0">
              <a:buNone/>
              <a:defRPr sz="1235"/>
            </a:lvl5pPr>
            <a:lvl6pPr marL="2015751" indent="0">
              <a:buNone/>
              <a:defRPr sz="1235"/>
            </a:lvl6pPr>
            <a:lvl7pPr marL="2418902" indent="0">
              <a:buNone/>
              <a:defRPr sz="1235"/>
            </a:lvl7pPr>
            <a:lvl8pPr marL="2822052" indent="0">
              <a:buNone/>
              <a:defRPr sz="1235"/>
            </a:lvl8pPr>
            <a:lvl9pPr marL="3225203" indent="0">
              <a:buNone/>
              <a:defRPr sz="12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317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378" tIns="45688" rIns="91378" bIns="45688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72" y="1599643"/>
            <a:ext cx="5393652" cy="4527176"/>
          </a:xfrm>
          <a:prstGeom prst="rect">
            <a:avLst/>
          </a:prstGeom>
        </p:spPr>
        <p:txBody>
          <a:bodyPr lIns="91378" tIns="45688" rIns="91378" bIns="45688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51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18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5" y="1535206"/>
            <a:ext cx="5385954" cy="640136"/>
          </a:xfrm>
          <a:prstGeom prst="rect">
            <a:avLst/>
          </a:prstGeom>
        </p:spPr>
        <p:txBody>
          <a:bodyPr lIns="91378" tIns="45688" rIns="91378" bIns="45688" anchor="b"/>
          <a:lstStyle>
            <a:lvl1pPr marL="0" indent="0">
              <a:buNone/>
              <a:defRPr sz="2206" b="1"/>
            </a:lvl1pPr>
            <a:lvl2pPr marL="403150" indent="0">
              <a:buNone/>
              <a:defRPr sz="1765" b="1"/>
            </a:lvl2pPr>
            <a:lvl3pPr marL="806301" indent="0">
              <a:buNone/>
              <a:defRPr sz="1588" b="1"/>
            </a:lvl3pPr>
            <a:lvl4pPr marL="1209451" indent="0">
              <a:buNone/>
              <a:defRPr sz="1412" b="1"/>
            </a:lvl4pPr>
            <a:lvl5pPr marL="1612600" indent="0">
              <a:buNone/>
              <a:defRPr sz="1412" b="1"/>
            </a:lvl5pPr>
            <a:lvl6pPr marL="2015751" indent="0">
              <a:buNone/>
              <a:defRPr sz="1412" b="1"/>
            </a:lvl6pPr>
            <a:lvl7pPr marL="2418902" indent="0">
              <a:buNone/>
              <a:defRPr sz="1412" b="1"/>
            </a:lvl7pPr>
            <a:lvl8pPr marL="2822052" indent="0">
              <a:buNone/>
              <a:defRPr sz="1412" b="1"/>
            </a:lvl8pPr>
            <a:lvl9pPr marL="3225203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5" y="2175344"/>
            <a:ext cx="5385954" cy="3951474"/>
          </a:xfrm>
          <a:prstGeom prst="rect">
            <a:avLst/>
          </a:prstGeom>
        </p:spPr>
        <p:txBody>
          <a:bodyPr lIns="91378" tIns="45688" rIns="91378" bIns="45688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42" y="1535206"/>
            <a:ext cx="5387879" cy="640136"/>
          </a:xfrm>
          <a:prstGeom prst="rect">
            <a:avLst/>
          </a:prstGeom>
        </p:spPr>
        <p:txBody>
          <a:bodyPr lIns="91378" tIns="45688" rIns="91378" bIns="45688" anchor="b"/>
          <a:lstStyle>
            <a:lvl1pPr marL="0" indent="0">
              <a:buNone/>
              <a:defRPr sz="2206" b="1"/>
            </a:lvl1pPr>
            <a:lvl2pPr marL="403150" indent="0">
              <a:buNone/>
              <a:defRPr sz="1765" b="1"/>
            </a:lvl2pPr>
            <a:lvl3pPr marL="806301" indent="0">
              <a:buNone/>
              <a:defRPr sz="1588" b="1"/>
            </a:lvl3pPr>
            <a:lvl4pPr marL="1209451" indent="0">
              <a:buNone/>
              <a:defRPr sz="1412" b="1"/>
            </a:lvl4pPr>
            <a:lvl5pPr marL="1612600" indent="0">
              <a:buNone/>
              <a:defRPr sz="1412" b="1"/>
            </a:lvl5pPr>
            <a:lvl6pPr marL="2015751" indent="0">
              <a:buNone/>
              <a:defRPr sz="1412" b="1"/>
            </a:lvl6pPr>
            <a:lvl7pPr marL="2418902" indent="0">
              <a:buNone/>
              <a:defRPr sz="1412" b="1"/>
            </a:lvl7pPr>
            <a:lvl8pPr marL="2822052" indent="0">
              <a:buNone/>
              <a:defRPr sz="1412" b="1"/>
            </a:lvl8pPr>
            <a:lvl9pPr marL="3225203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42" y="2175344"/>
            <a:ext cx="5387879" cy="3951474"/>
          </a:xfrm>
          <a:prstGeom prst="rect">
            <a:avLst/>
          </a:prstGeom>
        </p:spPr>
        <p:txBody>
          <a:bodyPr lIns="91378" tIns="45688" rIns="91378" bIns="45688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9975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784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61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3144"/>
            <a:ext cx="4010121" cy="1162610"/>
          </a:xfrm>
          <a:prstGeom prst="rect">
            <a:avLst/>
          </a:prstGeom>
        </p:spPr>
        <p:txBody>
          <a:bodyPr lIns="91378" tIns="45688" rIns="91378" bIns="45688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50" y="273144"/>
            <a:ext cx="6815667" cy="5853672"/>
          </a:xfrm>
          <a:prstGeom prst="rect">
            <a:avLst/>
          </a:prstGeom>
        </p:spPr>
        <p:txBody>
          <a:bodyPr lIns="91378" tIns="45688" rIns="91378" bIns="45688"/>
          <a:lstStyle>
            <a:lvl1pPr>
              <a:defRPr sz="2824"/>
            </a:lvl1pPr>
            <a:lvl2pPr>
              <a:defRPr sz="2471"/>
            </a:lvl2pPr>
            <a:lvl3pPr>
              <a:defRPr sz="2206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93" y="1435755"/>
            <a:ext cx="4010121" cy="4691062"/>
          </a:xfrm>
          <a:prstGeom prst="rect">
            <a:avLst/>
          </a:prstGeom>
        </p:spPr>
        <p:txBody>
          <a:bodyPr lIns="91378" tIns="45688" rIns="91378" bIns="45688"/>
          <a:lstStyle>
            <a:lvl1pPr marL="0" indent="0">
              <a:buNone/>
              <a:defRPr sz="1235"/>
            </a:lvl1pPr>
            <a:lvl2pPr marL="403150" indent="0">
              <a:buNone/>
              <a:defRPr sz="1059"/>
            </a:lvl2pPr>
            <a:lvl3pPr marL="806301" indent="0">
              <a:buNone/>
              <a:defRPr sz="882"/>
            </a:lvl3pPr>
            <a:lvl4pPr marL="1209451" indent="0">
              <a:buNone/>
              <a:defRPr sz="794"/>
            </a:lvl4pPr>
            <a:lvl5pPr marL="1612600" indent="0">
              <a:buNone/>
              <a:defRPr sz="794"/>
            </a:lvl5pPr>
            <a:lvl6pPr marL="2015751" indent="0">
              <a:buNone/>
              <a:defRPr sz="794"/>
            </a:lvl6pPr>
            <a:lvl7pPr marL="2418902" indent="0">
              <a:buNone/>
              <a:defRPr sz="794"/>
            </a:lvl7pPr>
            <a:lvl8pPr marL="2822052" indent="0">
              <a:buNone/>
              <a:defRPr sz="794"/>
            </a:lvl8pPr>
            <a:lvl9pPr marL="3225203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884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7" y="4800327"/>
            <a:ext cx="7315970" cy="567297"/>
          </a:xfrm>
          <a:prstGeom prst="rect">
            <a:avLst/>
          </a:prstGeom>
        </p:spPr>
        <p:txBody>
          <a:bodyPr lIns="91378" tIns="45688" rIns="91378" bIns="45688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7" y="612122"/>
            <a:ext cx="7315970" cy="4115360"/>
          </a:xfrm>
          <a:prstGeom prst="rect">
            <a:avLst/>
          </a:prstGeom>
        </p:spPr>
        <p:txBody>
          <a:bodyPr lIns="91378" tIns="45688" rIns="91378" bIns="45688"/>
          <a:lstStyle>
            <a:lvl1pPr marL="0" indent="0">
              <a:buNone/>
              <a:defRPr sz="2824"/>
            </a:lvl1pPr>
            <a:lvl2pPr marL="403150" indent="0">
              <a:buNone/>
              <a:defRPr sz="2471"/>
            </a:lvl2pPr>
            <a:lvl3pPr marL="806301" indent="0">
              <a:buNone/>
              <a:defRPr sz="2206"/>
            </a:lvl3pPr>
            <a:lvl4pPr marL="1209451" indent="0">
              <a:buNone/>
              <a:defRPr sz="1765"/>
            </a:lvl4pPr>
            <a:lvl5pPr marL="1612600" indent="0">
              <a:buNone/>
              <a:defRPr sz="1765"/>
            </a:lvl5pPr>
            <a:lvl6pPr marL="2015751" indent="0">
              <a:buNone/>
              <a:defRPr sz="1765"/>
            </a:lvl6pPr>
            <a:lvl7pPr marL="2418902" indent="0">
              <a:buNone/>
              <a:defRPr sz="1765"/>
            </a:lvl7pPr>
            <a:lvl8pPr marL="2822052" indent="0">
              <a:buNone/>
              <a:defRPr sz="1765"/>
            </a:lvl8pPr>
            <a:lvl9pPr marL="3225203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7" y="5367618"/>
            <a:ext cx="7315970" cy="804022"/>
          </a:xfrm>
          <a:prstGeom prst="rect">
            <a:avLst/>
          </a:prstGeom>
        </p:spPr>
        <p:txBody>
          <a:bodyPr lIns="91378" tIns="45688" rIns="91378" bIns="45688"/>
          <a:lstStyle>
            <a:lvl1pPr marL="0" indent="0">
              <a:buNone/>
              <a:defRPr sz="1235"/>
            </a:lvl1pPr>
            <a:lvl2pPr marL="403150" indent="0">
              <a:buNone/>
              <a:defRPr sz="1059"/>
            </a:lvl2pPr>
            <a:lvl3pPr marL="806301" indent="0">
              <a:buNone/>
              <a:defRPr sz="882"/>
            </a:lvl3pPr>
            <a:lvl4pPr marL="1209451" indent="0">
              <a:buNone/>
              <a:defRPr sz="794"/>
            </a:lvl4pPr>
            <a:lvl5pPr marL="1612600" indent="0">
              <a:buNone/>
              <a:defRPr sz="794"/>
            </a:lvl5pPr>
            <a:lvl6pPr marL="2015751" indent="0">
              <a:buNone/>
              <a:defRPr sz="794"/>
            </a:lvl6pPr>
            <a:lvl7pPr marL="2418902" indent="0">
              <a:buNone/>
              <a:defRPr sz="794"/>
            </a:lvl7pPr>
            <a:lvl8pPr marL="2822052" indent="0">
              <a:buNone/>
              <a:defRPr sz="794"/>
            </a:lvl8pPr>
            <a:lvl9pPr marL="3225203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21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93" y="1599643"/>
            <a:ext cx="10972030" cy="4527176"/>
          </a:xfrm>
          <a:prstGeom prst="rect">
            <a:avLst/>
          </a:prstGeom>
        </p:spPr>
        <p:txBody>
          <a:bodyPr vert="eaVert"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55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78" y="274545"/>
            <a:ext cx="2742047" cy="5852272"/>
          </a:xfrm>
          <a:prstGeom prst="rect">
            <a:avLst/>
          </a:prstGeom>
        </p:spPr>
        <p:txBody>
          <a:bodyPr vert="eaVert"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93" y="274545"/>
            <a:ext cx="8045257" cy="5852272"/>
          </a:xfrm>
          <a:prstGeom prst="rect">
            <a:avLst/>
          </a:prstGeom>
        </p:spPr>
        <p:txBody>
          <a:bodyPr vert="eaVert"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028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8372" y="1599641"/>
            <a:ext cx="5393652" cy="2196353"/>
          </a:xfrm>
          <a:prstGeom prst="rect">
            <a:avLst/>
          </a:prstGeom>
        </p:spPr>
        <p:txBody>
          <a:bodyPr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8372" y="3930463"/>
            <a:ext cx="5393652" cy="2196353"/>
          </a:xfrm>
          <a:prstGeom prst="rect">
            <a:avLst/>
          </a:prstGeom>
        </p:spPr>
        <p:txBody>
          <a:bodyPr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100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3" y="274544"/>
            <a:ext cx="10972030" cy="1143000"/>
          </a:xfrm>
          <a:prstGeom prst="rect">
            <a:avLst/>
          </a:prstGeom>
        </p:spPr>
        <p:txBody>
          <a:bodyPr lIns="91378" tIns="45688" rIns="91378" bIns="4568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8372" y="1599643"/>
            <a:ext cx="5393652" cy="4527176"/>
          </a:xfrm>
          <a:prstGeom prst="rect">
            <a:avLst/>
          </a:prstGeom>
        </p:spPr>
        <p:txBody>
          <a:bodyPr lIns="91378" tIns="45688" rIns="91378" bIns="4568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636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36" y="2130534"/>
            <a:ext cx="10363970" cy="1469371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50" y="3885640"/>
            <a:ext cx="8535941" cy="1753721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 algn="ctr">
              <a:buNone/>
              <a:defRPr/>
            </a:lvl1pPr>
            <a:lvl2pPr marL="402725" indent="0" algn="ctr">
              <a:buNone/>
              <a:defRPr/>
            </a:lvl2pPr>
            <a:lvl3pPr marL="805451" indent="0" algn="ctr">
              <a:buNone/>
              <a:defRPr/>
            </a:lvl3pPr>
            <a:lvl4pPr marL="1208179" indent="0" algn="ctr">
              <a:buNone/>
              <a:defRPr/>
            </a:lvl4pPr>
            <a:lvl5pPr marL="1610903" indent="0" algn="ctr">
              <a:buNone/>
              <a:defRPr/>
            </a:lvl5pPr>
            <a:lvl6pPr marL="2013632" indent="0" algn="ctr">
              <a:buNone/>
              <a:defRPr/>
            </a:lvl6pPr>
            <a:lvl7pPr marL="2416358" indent="0" algn="ctr">
              <a:buNone/>
              <a:defRPr/>
            </a:lvl7pPr>
            <a:lvl8pPr marL="2819084" indent="0" algn="ctr">
              <a:buNone/>
              <a:defRPr/>
            </a:lvl8pPr>
            <a:lvl9pPr marL="32218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15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53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06" y="274544"/>
            <a:ext cx="10972030" cy="11430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006" y="1599643"/>
            <a:ext cx="10972030" cy="4527176"/>
          </a:xfrm>
          <a:prstGeom prst="rect">
            <a:avLst/>
          </a:prstGeom>
        </p:spPr>
        <p:txBody>
          <a:bodyPr lIns="91288" tIns="45642" rIns="91288" bIns="4564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280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51" y="4406713"/>
            <a:ext cx="10362045" cy="1362916"/>
          </a:xfrm>
          <a:prstGeom prst="rect">
            <a:avLst/>
          </a:prstGeom>
        </p:spPr>
        <p:txBody>
          <a:bodyPr lIns="91288" tIns="45642" rIns="91288" bIns="45642" anchor="t"/>
          <a:lstStyle>
            <a:lvl1pPr algn="l">
              <a:defRPr sz="35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51" y="2906526"/>
            <a:ext cx="10362045" cy="1500187"/>
          </a:xfrm>
          <a:prstGeom prst="rect">
            <a:avLst/>
          </a:prstGeom>
        </p:spPr>
        <p:txBody>
          <a:bodyPr lIns="91288" tIns="45642" rIns="91288" bIns="45642" anchor="b"/>
          <a:lstStyle>
            <a:lvl1pPr marL="0" indent="0">
              <a:buNone/>
              <a:defRPr sz="1765"/>
            </a:lvl1pPr>
            <a:lvl2pPr marL="402725" indent="0">
              <a:buNone/>
              <a:defRPr sz="1588"/>
            </a:lvl2pPr>
            <a:lvl3pPr marL="805451" indent="0">
              <a:buNone/>
              <a:defRPr sz="1412"/>
            </a:lvl3pPr>
            <a:lvl4pPr marL="1208179" indent="0">
              <a:buNone/>
              <a:defRPr sz="1235"/>
            </a:lvl4pPr>
            <a:lvl5pPr marL="1610903" indent="0">
              <a:buNone/>
              <a:defRPr sz="1235"/>
            </a:lvl5pPr>
            <a:lvl6pPr marL="2013632" indent="0">
              <a:buNone/>
              <a:defRPr sz="1235"/>
            </a:lvl6pPr>
            <a:lvl7pPr marL="2416358" indent="0">
              <a:buNone/>
              <a:defRPr sz="1235"/>
            </a:lvl7pPr>
            <a:lvl8pPr marL="2819084" indent="0">
              <a:buNone/>
              <a:defRPr sz="1235"/>
            </a:lvl8pPr>
            <a:lvl9pPr marL="3221809" indent="0">
              <a:buNone/>
              <a:defRPr sz="12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5359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06" y="274544"/>
            <a:ext cx="10972030" cy="11430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3"/>
            <a:ext cx="5393651" cy="4527176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84" y="1599643"/>
            <a:ext cx="5393652" cy="4527176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477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06" y="274544"/>
            <a:ext cx="10972030" cy="1143000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5" y="1535206"/>
            <a:ext cx="5385954" cy="640136"/>
          </a:xfrm>
          <a:prstGeom prst="rect">
            <a:avLst/>
          </a:prstGeom>
        </p:spPr>
        <p:txBody>
          <a:bodyPr lIns="91288" tIns="45642" rIns="91288" bIns="45642" anchor="b"/>
          <a:lstStyle>
            <a:lvl1pPr marL="0" indent="0">
              <a:buNone/>
              <a:defRPr sz="2206" b="1"/>
            </a:lvl1pPr>
            <a:lvl2pPr marL="402725" indent="0">
              <a:buNone/>
              <a:defRPr sz="1765" b="1"/>
            </a:lvl2pPr>
            <a:lvl3pPr marL="805451" indent="0">
              <a:buNone/>
              <a:defRPr sz="1588" b="1"/>
            </a:lvl3pPr>
            <a:lvl4pPr marL="1208179" indent="0">
              <a:buNone/>
              <a:defRPr sz="1412" b="1"/>
            </a:lvl4pPr>
            <a:lvl5pPr marL="1610903" indent="0">
              <a:buNone/>
              <a:defRPr sz="1412" b="1"/>
            </a:lvl5pPr>
            <a:lvl6pPr marL="2013632" indent="0">
              <a:buNone/>
              <a:defRPr sz="1412" b="1"/>
            </a:lvl6pPr>
            <a:lvl7pPr marL="2416358" indent="0">
              <a:buNone/>
              <a:defRPr sz="1412" b="1"/>
            </a:lvl7pPr>
            <a:lvl8pPr marL="2819084" indent="0">
              <a:buNone/>
              <a:defRPr sz="1412" b="1"/>
            </a:lvl8pPr>
            <a:lvl9pPr marL="3221809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5" y="2175344"/>
            <a:ext cx="5385954" cy="3951474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42" y="1535206"/>
            <a:ext cx="5387879" cy="640136"/>
          </a:xfrm>
          <a:prstGeom prst="rect">
            <a:avLst/>
          </a:prstGeom>
        </p:spPr>
        <p:txBody>
          <a:bodyPr lIns="91288" tIns="45642" rIns="91288" bIns="45642" anchor="b"/>
          <a:lstStyle>
            <a:lvl1pPr marL="0" indent="0">
              <a:buNone/>
              <a:defRPr sz="2206" b="1"/>
            </a:lvl1pPr>
            <a:lvl2pPr marL="402725" indent="0">
              <a:buNone/>
              <a:defRPr sz="1765" b="1"/>
            </a:lvl2pPr>
            <a:lvl3pPr marL="805451" indent="0">
              <a:buNone/>
              <a:defRPr sz="1588" b="1"/>
            </a:lvl3pPr>
            <a:lvl4pPr marL="1208179" indent="0">
              <a:buNone/>
              <a:defRPr sz="1412" b="1"/>
            </a:lvl4pPr>
            <a:lvl5pPr marL="1610903" indent="0">
              <a:buNone/>
              <a:defRPr sz="1412" b="1"/>
            </a:lvl5pPr>
            <a:lvl6pPr marL="2013632" indent="0">
              <a:buNone/>
              <a:defRPr sz="1412" b="1"/>
            </a:lvl6pPr>
            <a:lvl7pPr marL="2416358" indent="0">
              <a:buNone/>
              <a:defRPr sz="1412" b="1"/>
            </a:lvl7pPr>
            <a:lvl8pPr marL="2819084" indent="0">
              <a:buNone/>
              <a:defRPr sz="1412" b="1"/>
            </a:lvl8pPr>
            <a:lvl9pPr marL="3221809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42" y="2175344"/>
            <a:ext cx="5387879" cy="3951474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738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06" y="274544"/>
            <a:ext cx="10972030" cy="11430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8518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513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94" y="273144"/>
            <a:ext cx="4010121" cy="1162610"/>
          </a:xfrm>
          <a:prstGeom prst="rect">
            <a:avLst/>
          </a:prstGeom>
        </p:spPr>
        <p:txBody>
          <a:bodyPr lIns="91288" tIns="45642" rIns="91288" bIns="45642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50" y="273144"/>
            <a:ext cx="6815667" cy="5853672"/>
          </a:xfrm>
          <a:prstGeom prst="rect">
            <a:avLst/>
          </a:prstGeom>
        </p:spPr>
        <p:txBody>
          <a:bodyPr lIns="91288" tIns="45642" rIns="91288" bIns="45642"/>
          <a:lstStyle>
            <a:lvl1pPr>
              <a:defRPr sz="2824"/>
            </a:lvl1pPr>
            <a:lvl2pPr>
              <a:defRPr sz="2471"/>
            </a:lvl2pPr>
            <a:lvl3pPr>
              <a:defRPr sz="2206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94" y="1435755"/>
            <a:ext cx="4010121" cy="4691062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>
              <a:buNone/>
              <a:defRPr sz="1235"/>
            </a:lvl1pPr>
            <a:lvl2pPr marL="402725" indent="0">
              <a:buNone/>
              <a:defRPr sz="1059"/>
            </a:lvl2pPr>
            <a:lvl3pPr marL="805451" indent="0">
              <a:buNone/>
              <a:defRPr sz="882"/>
            </a:lvl3pPr>
            <a:lvl4pPr marL="1208179" indent="0">
              <a:buNone/>
              <a:defRPr sz="794"/>
            </a:lvl4pPr>
            <a:lvl5pPr marL="1610903" indent="0">
              <a:buNone/>
              <a:defRPr sz="794"/>
            </a:lvl5pPr>
            <a:lvl6pPr marL="2013632" indent="0">
              <a:buNone/>
              <a:defRPr sz="794"/>
            </a:lvl6pPr>
            <a:lvl7pPr marL="2416358" indent="0">
              <a:buNone/>
              <a:defRPr sz="794"/>
            </a:lvl7pPr>
            <a:lvl8pPr marL="2819084" indent="0">
              <a:buNone/>
              <a:defRPr sz="794"/>
            </a:lvl8pPr>
            <a:lvl9pPr marL="3221809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692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29" y="4800336"/>
            <a:ext cx="7315970" cy="567297"/>
          </a:xfrm>
          <a:prstGeom prst="rect">
            <a:avLst/>
          </a:prstGeom>
        </p:spPr>
        <p:txBody>
          <a:bodyPr lIns="91288" tIns="45642" rIns="91288" bIns="45642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29" y="612122"/>
            <a:ext cx="7315970" cy="4115360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>
              <a:buNone/>
              <a:defRPr sz="2824"/>
            </a:lvl1pPr>
            <a:lvl2pPr marL="402725" indent="0">
              <a:buNone/>
              <a:defRPr sz="2471"/>
            </a:lvl2pPr>
            <a:lvl3pPr marL="805451" indent="0">
              <a:buNone/>
              <a:defRPr sz="2206"/>
            </a:lvl3pPr>
            <a:lvl4pPr marL="1208179" indent="0">
              <a:buNone/>
              <a:defRPr sz="1765"/>
            </a:lvl4pPr>
            <a:lvl5pPr marL="1610903" indent="0">
              <a:buNone/>
              <a:defRPr sz="1765"/>
            </a:lvl5pPr>
            <a:lvl6pPr marL="2013632" indent="0">
              <a:buNone/>
              <a:defRPr sz="1765"/>
            </a:lvl6pPr>
            <a:lvl7pPr marL="2416358" indent="0">
              <a:buNone/>
              <a:defRPr sz="1765"/>
            </a:lvl7pPr>
            <a:lvl8pPr marL="2819084" indent="0">
              <a:buNone/>
              <a:defRPr sz="1765"/>
            </a:lvl8pPr>
            <a:lvl9pPr marL="3221809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29" y="5367618"/>
            <a:ext cx="7315970" cy="804022"/>
          </a:xfrm>
          <a:prstGeom prst="rect">
            <a:avLst/>
          </a:prstGeom>
        </p:spPr>
        <p:txBody>
          <a:bodyPr lIns="91288" tIns="45642" rIns="91288" bIns="45642"/>
          <a:lstStyle>
            <a:lvl1pPr marL="0" indent="0">
              <a:buNone/>
              <a:defRPr sz="1235"/>
            </a:lvl1pPr>
            <a:lvl2pPr marL="402725" indent="0">
              <a:buNone/>
              <a:defRPr sz="1059"/>
            </a:lvl2pPr>
            <a:lvl3pPr marL="805451" indent="0">
              <a:buNone/>
              <a:defRPr sz="882"/>
            </a:lvl3pPr>
            <a:lvl4pPr marL="1208179" indent="0">
              <a:buNone/>
              <a:defRPr sz="794"/>
            </a:lvl4pPr>
            <a:lvl5pPr marL="1610903" indent="0">
              <a:buNone/>
              <a:defRPr sz="794"/>
            </a:lvl5pPr>
            <a:lvl6pPr marL="2013632" indent="0">
              <a:buNone/>
              <a:defRPr sz="794"/>
            </a:lvl6pPr>
            <a:lvl7pPr marL="2416358" indent="0">
              <a:buNone/>
              <a:defRPr sz="794"/>
            </a:lvl7pPr>
            <a:lvl8pPr marL="2819084" indent="0">
              <a:buNone/>
              <a:defRPr sz="794"/>
            </a:lvl8pPr>
            <a:lvl9pPr marL="3221809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1606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06" y="274544"/>
            <a:ext cx="10972030" cy="1143000"/>
          </a:xfrm>
          <a:prstGeom prst="rect">
            <a:avLst/>
          </a:prstGeom>
        </p:spPr>
        <p:txBody>
          <a:bodyPr lIns="91288" tIns="45642" rIns="91288" bIns="4564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006" y="1599643"/>
            <a:ext cx="10972030" cy="4527176"/>
          </a:xfrm>
          <a:prstGeom prst="rect">
            <a:avLst/>
          </a:prstGeom>
        </p:spPr>
        <p:txBody>
          <a:bodyPr vert="eaVert" lIns="91288" tIns="45642" rIns="91288" bIns="4564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901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89" y="274545"/>
            <a:ext cx="2742047" cy="5852272"/>
          </a:xfrm>
          <a:prstGeom prst="rect">
            <a:avLst/>
          </a:prstGeom>
        </p:spPr>
        <p:txBody>
          <a:bodyPr vert="eaVert" lIns="91288" tIns="45642" rIns="91288" bIns="4564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005" y="274545"/>
            <a:ext cx="8045257" cy="5852272"/>
          </a:xfrm>
          <a:prstGeom prst="rect">
            <a:avLst/>
          </a:prstGeom>
        </p:spPr>
        <p:txBody>
          <a:bodyPr vert="eaVert" lIns="91288" tIns="45642" rIns="91288" bIns="4564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92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8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8511" indent="0" algn="ctr">
              <a:buNone/>
              <a:defRPr/>
            </a:lvl2pPr>
            <a:lvl3pPr marL="897015" indent="0" algn="ctr">
              <a:buNone/>
              <a:defRPr/>
            </a:lvl3pPr>
            <a:lvl4pPr marL="1345524" indent="0" algn="ctr">
              <a:buNone/>
              <a:defRPr/>
            </a:lvl4pPr>
            <a:lvl5pPr marL="1794030" indent="0" algn="ctr">
              <a:buNone/>
              <a:defRPr/>
            </a:lvl5pPr>
            <a:lvl6pPr marL="2242539" indent="0" algn="ctr">
              <a:buNone/>
              <a:defRPr/>
            </a:lvl6pPr>
            <a:lvl7pPr marL="2691046" indent="0" algn="ctr">
              <a:buNone/>
              <a:defRPr/>
            </a:lvl7pPr>
            <a:lvl8pPr marL="3139555" indent="0" algn="ctr">
              <a:buNone/>
              <a:defRPr/>
            </a:lvl8pPr>
            <a:lvl9pPr marL="358806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AEF43-3E73-4069-8A37-1D0747BAD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80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AF1C0-B125-4DDC-8A8C-F3B919D90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42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0"/>
            <a:ext cx="10363200" cy="1362075"/>
          </a:xfrm>
        </p:spPr>
        <p:txBody>
          <a:bodyPr anchor="t"/>
          <a:lstStyle>
            <a:lvl1pPr algn="l">
              <a:defRPr sz="3971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41"/>
            </a:lvl1pPr>
            <a:lvl2pPr marL="448511" indent="0">
              <a:buNone/>
              <a:defRPr sz="1765"/>
            </a:lvl2pPr>
            <a:lvl3pPr marL="897015" indent="0">
              <a:buNone/>
              <a:defRPr sz="1588"/>
            </a:lvl3pPr>
            <a:lvl4pPr marL="1345524" indent="0">
              <a:buNone/>
              <a:defRPr sz="1412"/>
            </a:lvl4pPr>
            <a:lvl5pPr marL="1794030" indent="0">
              <a:buNone/>
              <a:defRPr sz="1412"/>
            </a:lvl5pPr>
            <a:lvl6pPr marL="2242539" indent="0">
              <a:buNone/>
              <a:defRPr sz="1412"/>
            </a:lvl6pPr>
            <a:lvl7pPr marL="2691046" indent="0">
              <a:buNone/>
              <a:defRPr sz="1412"/>
            </a:lvl7pPr>
            <a:lvl8pPr marL="3139555" indent="0">
              <a:buNone/>
              <a:defRPr sz="1412"/>
            </a:lvl8pPr>
            <a:lvl9pPr marL="3588061" indent="0">
              <a:buNone/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71FDE-E7B0-4BF3-ABF2-066A5DBF4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03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00"/>
            <a:ext cx="5382684" cy="4522788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600200"/>
            <a:ext cx="5382682" cy="4522788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200C0-11E2-4F7C-9AD1-A6D7E37CD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8" cy="639762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8511" indent="0">
              <a:buNone/>
              <a:defRPr sz="1941" b="1"/>
            </a:lvl2pPr>
            <a:lvl3pPr marL="897015" indent="0">
              <a:buNone/>
              <a:defRPr sz="1765" b="1"/>
            </a:lvl3pPr>
            <a:lvl4pPr marL="1345524" indent="0">
              <a:buNone/>
              <a:defRPr sz="1588" b="1"/>
            </a:lvl4pPr>
            <a:lvl5pPr marL="1794030" indent="0">
              <a:buNone/>
              <a:defRPr sz="1588" b="1"/>
            </a:lvl5pPr>
            <a:lvl6pPr marL="2242539" indent="0">
              <a:buNone/>
              <a:defRPr sz="1588" b="1"/>
            </a:lvl6pPr>
            <a:lvl7pPr marL="2691046" indent="0">
              <a:buNone/>
              <a:defRPr sz="1588" b="1"/>
            </a:lvl7pPr>
            <a:lvl8pPr marL="3139555" indent="0">
              <a:buNone/>
              <a:defRPr sz="1588" b="1"/>
            </a:lvl8pPr>
            <a:lvl9pPr marL="3588061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8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4" cy="639762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8511" indent="0">
              <a:buNone/>
              <a:defRPr sz="1941" b="1"/>
            </a:lvl2pPr>
            <a:lvl3pPr marL="897015" indent="0">
              <a:buNone/>
              <a:defRPr sz="1765" b="1"/>
            </a:lvl3pPr>
            <a:lvl4pPr marL="1345524" indent="0">
              <a:buNone/>
              <a:defRPr sz="1588" b="1"/>
            </a:lvl4pPr>
            <a:lvl5pPr marL="1794030" indent="0">
              <a:buNone/>
              <a:defRPr sz="1588" b="1"/>
            </a:lvl5pPr>
            <a:lvl6pPr marL="2242539" indent="0">
              <a:buNone/>
              <a:defRPr sz="1588" b="1"/>
            </a:lvl6pPr>
            <a:lvl7pPr marL="2691046" indent="0">
              <a:buNone/>
              <a:defRPr sz="1588" b="1"/>
            </a:lvl7pPr>
            <a:lvl8pPr marL="3139555" indent="0">
              <a:buNone/>
              <a:defRPr sz="1588" b="1"/>
            </a:lvl8pPr>
            <a:lvl9pPr marL="3588061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4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21C59-E8FD-4EF9-ADFC-B82111424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12073-F9D3-485A-A21C-3C15F4A2F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23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E498-8716-4562-85B2-D40A1D848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9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177"/>
            </a:lvl1pPr>
            <a:lvl2pPr>
              <a:defRPr sz="2735"/>
            </a:lvl2pPr>
            <a:lvl3pPr>
              <a:defRPr sz="2382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0"/>
            <a:ext cx="4011084" cy="4691063"/>
          </a:xfrm>
        </p:spPr>
        <p:txBody>
          <a:bodyPr/>
          <a:lstStyle>
            <a:lvl1pPr marL="0" indent="0">
              <a:buNone/>
              <a:defRPr sz="1412"/>
            </a:lvl1pPr>
            <a:lvl2pPr marL="448511" indent="0">
              <a:buNone/>
              <a:defRPr sz="1147"/>
            </a:lvl2pPr>
            <a:lvl3pPr marL="897015" indent="0">
              <a:buNone/>
              <a:defRPr sz="971"/>
            </a:lvl3pPr>
            <a:lvl4pPr marL="1345524" indent="0">
              <a:buNone/>
              <a:defRPr sz="882"/>
            </a:lvl4pPr>
            <a:lvl5pPr marL="1794030" indent="0">
              <a:buNone/>
              <a:defRPr sz="882"/>
            </a:lvl5pPr>
            <a:lvl6pPr marL="2242539" indent="0">
              <a:buNone/>
              <a:defRPr sz="882"/>
            </a:lvl6pPr>
            <a:lvl7pPr marL="2691046" indent="0">
              <a:buNone/>
              <a:defRPr sz="882"/>
            </a:lvl7pPr>
            <a:lvl8pPr marL="3139555" indent="0">
              <a:buNone/>
              <a:defRPr sz="882"/>
            </a:lvl8pPr>
            <a:lvl9pPr marL="3588061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FB7DB-DF90-481D-974B-22A9F9C90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56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7"/>
            </a:lvl1pPr>
            <a:lvl2pPr marL="448511" indent="0">
              <a:buNone/>
              <a:defRPr sz="2735"/>
            </a:lvl2pPr>
            <a:lvl3pPr marL="897015" indent="0">
              <a:buNone/>
              <a:defRPr sz="2382"/>
            </a:lvl3pPr>
            <a:lvl4pPr marL="1345524" indent="0">
              <a:buNone/>
              <a:defRPr sz="1941"/>
            </a:lvl4pPr>
            <a:lvl5pPr marL="1794030" indent="0">
              <a:buNone/>
              <a:defRPr sz="1941"/>
            </a:lvl5pPr>
            <a:lvl6pPr marL="2242539" indent="0">
              <a:buNone/>
              <a:defRPr sz="1941"/>
            </a:lvl6pPr>
            <a:lvl7pPr marL="2691046" indent="0">
              <a:buNone/>
              <a:defRPr sz="1941"/>
            </a:lvl7pPr>
            <a:lvl8pPr marL="3139555" indent="0">
              <a:buNone/>
              <a:defRPr sz="1941"/>
            </a:lvl8pPr>
            <a:lvl9pPr marL="3588061" indent="0">
              <a:buNone/>
              <a:defRPr sz="1941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12"/>
            </a:lvl1pPr>
            <a:lvl2pPr marL="448511" indent="0">
              <a:buNone/>
              <a:defRPr sz="1147"/>
            </a:lvl2pPr>
            <a:lvl3pPr marL="897015" indent="0">
              <a:buNone/>
              <a:defRPr sz="971"/>
            </a:lvl3pPr>
            <a:lvl4pPr marL="1345524" indent="0">
              <a:buNone/>
              <a:defRPr sz="882"/>
            </a:lvl4pPr>
            <a:lvl5pPr marL="1794030" indent="0">
              <a:buNone/>
              <a:defRPr sz="882"/>
            </a:lvl5pPr>
            <a:lvl6pPr marL="2242539" indent="0">
              <a:buNone/>
              <a:defRPr sz="882"/>
            </a:lvl6pPr>
            <a:lvl7pPr marL="2691046" indent="0">
              <a:buNone/>
              <a:defRPr sz="882"/>
            </a:lvl7pPr>
            <a:lvl8pPr marL="3139555" indent="0">
              <a:buNone/>
              <a:defRPr sz="882"/>
            </a:lvl8pPr>
            <a:lvl9pPr marL="3588061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C2A2-3049-43B8-B6AB-D28E655AD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35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05C4B-224F-4445-A406-5C7F029EF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084" y="274638"/>
            <a:ext cx="2741082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274638"/>
            <a:ext cx="8024284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8427-51C1-4D4A-8215-692C0E2F8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794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6" y="1600200"/>
            <a:ext cx="5382684" cy="21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2682" cy="218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6" y="3937000"/>
            <a:ext cx="5382684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484" y="3937000"/>
            <a:ext cx="5382682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D2DEA-5962-4D17-A231-53DB8ADFF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5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17" y="2130520"/>
            <a:ext cx="10363970" cy="1469371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2" y="3885640"/>
            <a:ext cx="8535941" cy="1753721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 algn="ctr">
              <a:buNone/>
              <a:defRPr/>
            </a:lvl1pPr>
            <a:lvl2pPr marL="403386" indent="0" algn="ctr">
              <a:buNone/>
              <a:defRPr/>
            </a:lvl2pPr>
            <a:lvl3pPr marL="806773" indent="0" algn="ctr">
              <a:buNone/>
              <a:defRPr/>
            </a:lvl3pPr>
            <a:lvl4pPr marL="1210159" indent="0" algn="ctr">
              <a:buNone/>
              <a:defRPr/>
            </a:lvl4pPr>
            <a:lvl5pPr marL="1613544" indent="0" algn="ctr">
              <a:buNone/>
              <a:defRPr/>
            </a:lvl5pPr>
            <a:lvl6pPr marL="2016930" indent="0" algn="ctr">
              <a:buNone/>
              <a:defRPr/>
            </a:lvl6pPr>
            <a:lvl7pPr marL="2420317" indent="0" algn="ctr">
              <a:buNone/>
              <a:defRPr/>
            </a:lvl7pPr>
            <a:lvl8pPr marL="2823703" indent="0" algn="ctr">
              <a:buNone/>
              <a:defRPr/>
            </a:lvl8pPr>
            <a:lvl9pPr marL="32270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128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87" y="1599641"/>
            <a:ext cx="10972030" cy="4527176"/>
          </a:xfrm>
          <a:prstGeom prst="rect">
            <a:avLst/>
          </a:prstGeom>
        </p:spPr>
        <p:txBody>
          <a:bodyPr lIns="91429" tIns="45715" rIns="91429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149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8" y="4406713"/>
            <a:ext cx="10362045" cy="1362916"/>
          </a:xfrm>
          <a:prstGeom prst="rect">
            <a:avLst/>
          </a:prstGeom>
        </p:spPr>
        <p:txBody>
          <a:bodyPr lIns="91429" tIns="45715" rIns="91429" bIns="45715" anchor="t"/>
          <a:lstStyle>
            <a:lvl1pPr algn="l">
              <a:defRPr sz="35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48" y="2906526"/>
            <a:ext cx="10362045" cy="1500187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1765"/>
            </a:lvl1pPr>
            <a:lvl2pPr marL="403386" indent="0">
              <a:buNone/>
              <a:defRPr sz="1588"/>
            </a:lvl2pPr>
            <a:lvl3pPr marL="806773" indent="0">
              <a:buNone/>
              <a:defRPr sz="1412"/>
            </a:lvl3pPr>
            <a:lvl4pPr marL="1210159" indent="0">
              <a:buNone/>
              <a:defRPr sz="1235"/>
            </a:lvl4pPr>
            <a:lvl5pPr marL="1613544" indent="0">
              <a:buNone/>
              <a:defRPr sz="1235"/>
            </a:lvl5pPr>
            <a:lvl6pPr marL="2016930" indent="0">
              <a:buNone/>
              <a:defRPr sz="1235"/>
            </a:lvl6pPr>
            <a:lvl7pPr marL="2420317" indent="0">
              <a:buNone/>
              <a:defRPr sz="1235"/>
            </a:lvl7pPr>
            <a:lvl8pPr marL="2823703" indent="0">
              <a:buNone/>
              <a:defRPr sz="1235"/>
            </a:lvl8pPr>
            <a:lvl9pPr marL="3227089" indent="0">
              <a:buNone/>
              <a:defRPr sz="12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5997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85" y="1599641"/>
            <a:ext cx="5393651" cy="4527176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66" y="1599641"/>
            <a:ext cx="5393652" cy="4527176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471"/>
            </a:lvl1pPr>
            <a:lvl2pPr>
              <a:defRPr sz="2206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318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5" y="1535206"/>
            <a:ext cx="5385954" cy="640136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206" b="1"/>
            </a:lvl1pPr>
            <a:lvl2pPr marL="403386" indent="0">
              <a:buNone/>
              <a:defRPr sz="1765" b="1"/>
            </a:lvl2pPr>
            <a:lvl3pPr marL="806773" indent="0">
              <a:buNone/>
              <a:defRPr sz="1588" b="1"/>
            </a:lvl3pPr>
            <a:lvl4pPr marL="1210159" indent="0">
              <a:buNone/>
              <a:defRPr sz="1412" b="1"/>
            </a:lvl4pPr>
            <a:lvl5pPr marL="1613544" indent="0">
              <a:buNone/>
              <a:defRPr sz="1412" b="1"/>
            </a:lvl5pPr>
            <a:lvl6pPr marL="2016930" indent="0">
              <a:buNone/>
              <a:defRPr sz="1412" b="1"/>
            </a:lvl6pPr>
            <a:lvl7pPr marL="2420317" indent="0">
              <a:buNone/>
              <a:defRPr sz="1412" b="1"/>
            </a:lvl7pPr>
            <a:lvl8pPr marL="2823703" indent="0">
              <a:buNone/>
              <a:defRPr sz="1412" b="1"/>
            </a:lvl8pPr>
            <a:lvl9pPr marL="3227089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5" y="2175344"/>
            <a:ext cx="5385954" cy="3951474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38" y="1535206"/>
            <a:ext cx="5387879" cy="640136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206" b="1"/>
            </a:lvl1pPr>
            <a:lvl2pPr marL="403386" indent="0">
              <a:buNone/>
              <a:defRPr sz="1765" b="1"/>
            </a:lvl2pPr>
            <a:lvl3pPr marL="806773" indent="0">
              <a:buNone/>
              <a:defRPr sz="1588" b="1"/>
            </a:lvl3pPr>
            <a:lvl4pPr marL="1210159" indent="0">
              <a:buNone/>
              <a:defRPr sz="1412" b="1"/>
            </a:lvl4pPr>
            <a:lvl5pPr marL="1613544" indent="0">
              <a:buNone/>
              <a:defRPr sz="1412" b="1"/>
            </a:lvl5pPr>
            <a:lvl6pPr marL="2016930" indent="0">
              <a:buNone/>
              <a:defRPr sz="1412" b="1"/>
            </a:lvl6pPr>
            <a:lvl7pPr marL="2420317" indent="0">
              <a:buNone/>
              <a:defRPr sz="1412" b="1"/>
            </a:lvl7pPr>
            <a:lvl8pPr marL="2823703" indent="0">
              <a:buNone/>
              <a:defRPr sz="1412" b="1"/>
            </a:lvl8pPr>
            <a:lvl9pPr marL="3227089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38" y="2175344"/>
            <a:ext cx="5387879" cy="3951474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206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097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407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2363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3144"/>
            <a:ext cx="4010121" cy="1162610"/>
          </a:xfrm>
          <a:prstGeom prst="rect">
            <a:avLst/>
          </a:prstGeom>
        </p:spPr>
        <p:txBody>
          <a:bodyPr lIns="91429" tIns="45715" rIns="91429" bIns="45715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50" y="273144"/>
            <a:ext cx="6815667" cy="5853672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824"/>
            </a:lvl1pPr>
            <a:lvl2pPr>
              <a:defRPr sz="2471"/>
            </a:lvl2pPr>
            <a:lvl3pPr>
              <a:defRPr sz="2206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7" y="1435755"/>
            <a:ext cx="4010121" cy="4691062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235"/>
            </a:lvl1pPr>
            <a:lvl2pPr marL="403386" indent="0">
              <a:buNone/>
              <a:defRPr sz="1059"/>
            </a:lvl2pPr>
            <a:lvl3pPr marL="806773" indent="0">
              <a:buNone/>
              <a:defRPr sz="882"/>
            </a:lvl3pPr>
            <a:lvl4pPr marL="1210159" indent="0">
              <a:buNone/>
              <a:defRPr sz="794"/>
            </a:lvl4pPr>
            <a:lvl5pPr marL="1613544" indent="0">
              <a:buNone/>
              <a:defRPr sz="794"/>
            </a:lvl5pPr>
            <a:lvl6pPr marL="2016930" indent="0">
              <a:buNone/>
              <a:defRPr sz="794"/>
            </a:lvl6pPr>
            <a:lvl7pPr marL="2420317" indent="0">
              <a:buNone/>
              <a:defRPr sz="794"/>
            </a:lvl7pPr>
            <a:lvl8pPr marL="2823703" indent="0">
              <a:buNone/>
              <a:defRPr sz="794"/>
            </a:lvl8pPr>
            <a:lvl9pPr marL="3227089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58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159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1" y="4800322"/>
            <a:ext cx="7315970" cy="567297"/>
          </a:xfrm>
          <a:prstGeom prst="rect">
            <a:avLst/>
          </a:prstGeom>
        </p:spPr>
        <p:txBody>
          <a:bodyPr lIns="91429" tIns="45715" rIns="91429" bIns="45715" anchor="b"/>
          <a:lstStyle>
            <a:lvl1pPr algn="l">
              <a:defRPr sz="17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1" y="612122"/>
            <a:ext cx="7315970" cy="4115360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2824"/>
            </a:lvl1pPr>
            <a:lvl2pPr marL="403386" indent="0">
              <a:buNone/>
              <a:defRPr sz="2471"/>
            </a:lvl2pPr>
            <a:lvl3pPr marL="806773" indent="0">
              <a:buNone/>
              <a:defRPr sz="2206"/>
            </a:lvl3pPr>
            <a:lvl4pPr marL="1210159" indent="0">
              <a:buNone/>
              <a:defRPr sz="1765"/>
            </a:lvl4pPr>
            <a:lvl5pPr marL="1613544" indent="0">
              <a:buNone/>
              <a:defRPr sz="1765"/>
            </a:lvl5pPr>
            <a:lvl6pPr marL="2016930" indent="0">
              <a:buNone/>
              <a:defRPr sz="1765"/>
            </a:lvl6pPr>
            <a:lvl7pPr marL="2420317" indent="0">
              <a:buNone/>
              <a:defRPr sz="1765"/>
            </a:lvl7pPr>
            <a:lvl8pPr marL="2823703" indent="0">
              <a:buNone/>
              <a:defRPr sz="1765"/>
            </a:lvl8pPr>
            <a:lvl9pPr marL="3227089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1" y="5367618"/>
            <a:ext cx="7315970" cy="804022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235"/>
            </a:lvl1pPr>
            <a:lvl2pPr marL="403386" indent="0">
              <a:buNone/>
              <a:defRPr sz="1059"/>
            </a:lvl2pPr>
            <a:lvl3pPr marL="806773" indent="0">
              <a:buNone/>
              <a:defRPr sz="882"/>
            </a:lvl3pPr>
            <a:lvl4pPr marL="1210159" indent="0">
              <a:buNone/>
              <a:defRPr sz="794"/>
            </a:lvl4pPr>
            <a:lvl5pPr marL="1613544" indent="0">
              <a:buNone/>
              <a:defRPr sz="794"/>
            </a:lvl5pPr>
            <a:lvl6pPr marL="2016930" indent="0">
              <a:buNone/>
              <a:defRPr sz="794"/>
            </a:lvl6pPr>
            <a:lvl7pPr marL="2420317" indent="0">
              <a:buNone/>
              <a:defRPr sz="794"/>
            </a:lvl7pPr>
            <a:lvl8pPr marL="2823703" indent="0">
              <a:buNone/>
              <a:defRPr sz="794"/>
            </a:lvl8pPr>
            <a:lvl9pPr marL="3227089" indent="0">
              <a:buNone/>
              <a:defRPr sz="7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035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7" y="274544"/>
            <a:ext cx="1097203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87" y="1599641"/>
            <a:ext cx="10972030" cy="4527176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4482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70" y="274545"/>
            <a:ext cx="2742047" cy="5852272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87" y="274545"/>
            <a:ext cx="8045257" cy="5852272"/>
          </a:xfrm>
          <a:prstGeom prst="rect">
            <a:avLst/>
          </a:prstGeom>
        </p:spPr>
        <p:txBody>
          <a:bodyPr vert="eaVert" lIns="91429" tIns="45715" rIns="91429" bIns="4571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92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9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7C949-3034-EA44-AF38-7BFE1A48363D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85DB0-F4BB-BA44-B18E-247BE0A3D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3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917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0198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198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Luxi Sans" pitchFamily="16" charset="0"/>
        </a:defRPr>
      </a:lvl2pPr>
      <a:lvl3pPr algn="ctr" defTabSz="40198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Luxi Sans" pitchFamily="16" charset="0"/>
        </a:defRPr>
      </a:lvl3pPr>
      <a:lvl4pPr algn="ctr" defTabSz="40198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Luxi Sans" pitchFamily="16" charset="0"/>
        </a:defRPr>
      </a:lvl4pPr>
      <a:lvl5pPr algn="ctr" defTabSz="40198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Luxi Sans" pitchFamily="16" charset="0"/>
        </a:defRPr>
      </a:lvl5pPr>
      <a:lvl6pPr marL="403386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6pPr>
      <a:lvl7pPr marL="806773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7pPr>
      <a:lvl8pPr marL="1210159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8pPr>
      <a:lvl9pPr marL="1613544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9pPr>
    </p:titleStyle>
    <p:bodyStyle>
      <a:lvl1pPr marL="376774" indent="-284332" algn="l" defTabSz="401986" rtl="0" eaLnBrk="0" fontAlgn="base" hangingPunct="0">
        <a:lnSpc>
          <a:spcPct val="96000"/>
        </a:lnSpc>
        <a:spcBef>
          <a:spcPct val="0"/>
        </a:spcBef>
        <a:spcAft>
          <a:spcPts val="1247"/>
        </a:spcAft>
        <a:buClr>
          <a:srgbClr val="000000"/>
        </a:buClr>
        <a:buSzPct val="45000"/>
        <a:buFont typeface="StarSymbol" charset="0"/>
        <a:buChar char="●"/>
        <a:defRPr sz="2824">
          <a:solidFill>
            <a:srgbClr val="000000"/>
          </a:solidFill>
          <a:latin typeface="+mn-lt"/>
          <a:ea typeface="+mn-ea"/>
          <a:cs typeface="+mn-cs"/>
        </a:defRPr>
      </a:lvl1pPr>
      <a:lvl2pPr marL="756349" indent="-250716" algn="l" defTabSz="401986" rtl="0" eaLnBrk="0" fontAlgn="base" hangingPunct="0">
        <a:lnSpc>
          <a:spcPct val="96000"/>
        </a:lnSpc>
        <a:spcBef>
          <a:spcPct val="0"/>
        </a:spcBef>
        <a:spcAft>
          <a:spcPts val="1004"/>
        </a:spcAft>
        <a:buClr>
          <a:srgbClr val="000000"/>
        </a:buClr>
        <a:buSzPct val="75000"/>
        <a:buFont typeface="StarSymbol" charset="0"/>
        <a:buChar char="–"/>
        <a:defRPr sz="2471">
          <a:solidFill>
            <a:srgbClr val="000000"/>
          </a:solidFill>
          <a:latin typeface="+mn-lt"/>
        </a:defRPr>
      </a:lvl2pPr>
      <a:lvl3pPr marL="1138727" indent="-187686" algn="l" defTabSz="401986" rtl="0" eaLnBrk="0" fontAlgn="base" hangingPunct="0">
        <a:lnSpc>
          <a:spcPct val="96000"/>
        </a:lnSpc>
        <a:spcBef>
          <a:spcPct val="0"/>
        </a:spcBef>
        <a:spcAft>
          <a:spcPts val="750"/>
        </a:spcAft>
        <a:buClr>
          <a:srgbClr val="000000"/>
        </a:buClr>
        <a:buSzPct val="45000"/>
        <a:buFont typeface="StarSymbol" charset="0"/>
        <a:buChar char="●"/>
        <a:defRPr sz="2206">
          <a:solidFill>
            <a:srgbClr val="000000"/>
          </a:solidFill>
          <a:latin typeface="+mn-lt"/>
        </a:defRPr>
      </a:lvl3pPr>
      <a:lvl4pPr marL="1519702" indent="-186286" algn="l" defTabSz="401986" rtl="0" eaLnBrk="0" fontAlgn="base" hangingPunct="0">
        <a:lnSpc>
          <a:spcPct val="96000"/>
        </a:lnSpc>
        <a:spcBef>
          <a:spcPct val="0"/>
        </a:spcBef>
        <a:spcAft>
          <a:spcPts val="507"/>
        </a:spcAft>
        <a:buClr>
          <a:srgbClr val="000000"/>
        </a:buClr>
        <a:buSzPct val="75000"/>
        <a:buFont typeface="StarSymbol" charset="0"/>
        <a:buChar char="–"/>
        <a:defRPr sz="1765">
          <a:solidFill>
            <a:srgbClr val="000000"/>
          </a:solidFill>
          <a:latin typeface="+mn-lt"/>
        </a:defRPr>
      </a:lvl4pPr>
      <a:lvl5pPr marL="1900677" indent="-187686" algn="l" defTabSz="401986" rtl="0" eaLnBrk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5pPr>
      <a:lvl6pPr marL="2304063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6pPr>
      <a:lvl7pPr marL="2707450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7pPr>
      <a:lvl8pPr marL="3110836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8pPr>
      <a:lvl9pPr marL="3514222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386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773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159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544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6930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317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3703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089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12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401798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+mj-lt"/>
          <a:ea typeface="+mj-ea"/>
          <a:cs typeface="+mj-cs"/>
        </a:defRPr>
      </a:lvl1pPr>
      <a:lvl2pPr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2pPr>
      <a:lvl3pPr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3pPr>
      <a:lvl4pPr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4pPr>
      <a:lvl5pPr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5pPr>
      <a:lvl6pPr marL="403197"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6pPr>
      <a:lvl7pPr marL="806395"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7pPr>
      <a:lvl8pPr marL="1209592"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8pPr>
      <a:lvl9pPr marL="1612789" algn="l" defTabSz="40179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9pPr>
    </p:titleStyle>
    <p:bodyStyle>
      <a:lvl1pPr marL="376598" indent="-284199" algn="l" defTabSz="401798" rtl="0" fontAlgn="base" hangingPunct="0">
        <a:lnSpc>
          <a:spcPct val="96000"/>
        </a:lnSpc>
        <a:spcBef>
          <a:spcPct val="0"/>
        </a:spcBef>
        <a:spcAft>
          <a:spcPts val="1247"/>
        </a:spcAft>
        <a:buClr>
          <a:srgbClr val="000000"/>
        </a:buClr>
        <a:buSzPct val="45000"/>
        <a:buFont typeface="StarSymbol" charset="0"/>
        <a:buChar char="●"/>
        <a:defRPr sz="2824">
          <a:solidFill>
            <a:srgbClr val="000000"/>
          </a:solidFill>
          <a:latin typeface="+mn-lt"/>
          <a:ea typeface="+mn-ea"/>
          <a:cs typeface="+mn-cs"/>
        </a:defRPr>
      </a:lvl1pPr>
      <a:lvl2pPr marL="755994" indent="-250599" algn="l" defTabSz="401798" rtl="0" fontAlgn="base" hangingPunct="0">
        <a:lnSpc>
          <a:spcPct val="96000"/>
        </a:lnSpc>
        <a:spcBef>
          <a:spcPct val="0"/>
        </a:spcBef>
        <a:spcAft>
          <a:spcPts val="1004"/>
        </a:spcAft>
        <a:buClr>
          <a:srgbClr val="000000"/>
        </a:buClr>
        <a:buSzPct val="75000"/>
        <a:buFont typeface="StarSymbol" charset="0"/>
        <a:buChar char="–"/>
        <a:defRPr sz="2471">
          <a:solidFill>
            <a:srgbClr val="000000"/>
          </a:solidFill>
          <a:latin typeface="+mn-lt"/>
        </a:defRPr>
      </a:lvl2pPr>
      <a:lvl3pPr marL="1138194" indent="-187600" algn="l" defTabSz="401798" rtl="0" fontAlgn="base" hangingPunct="0">
        <a:lnSpc>
          <a:spcPct val="96000"/>
        </a:lnSpc>
        <a:spcBef>
          <a:spcPct val="0"/>
        </a:spcBef>
        <a:spcAft>
          <a:spcPts val="750"/>
        </a:spcAft>
        <a:buClr>
          <a:srgbClr val="000000"/>
        </a:buClr>
        <a:buSzPct val="45000"/>
        <a:buFont typeface="StarSymbol" charset="0"/>
        <a:buChar char="●"/>
        <a:defRPr sz="2206">
          <a:solidFill>
            <a:srgbClr val="000000"/>
          </a:solidFill>
          <a:latin typeface="+mn-lt"/>
        </a:defRPr>
      </a:lvl3pPr>
      <a:lvl4pPr marL="1518991" indent="-186200" algn="l" defTabSz="401798" rtl="0" fontAlgn="base" hangingPunct="0">
        <a:lnSpc>
          <a:spcPct val="96000"/>
        </a:lnSpc>
        <a:spcBef>
          <a:spcPct val="0"/>
        </a:spcBef>
        <a:spcAft>
          <a:spcPts val="507"/>
        </a:spcAft>
        <a:buClr>
          <a:srgbClr val="000000"/>
        </a:buClr>
        <a:buSzPct val="75000"/>
        <a:buFont typeface="StarSymbol" charset="0"/>
        <a:buChar char="–"/>
        <a:defRPr sz="1765">
          <a:solidFill>
            <a:srgbClr val="000000"/>
          </a:solidFill>
          <a:latin typeface="+mn-lt"/>
        </a:defRPr>
      </a:lvl4pPr>
      <a:lvl5pPr marL="1899789" indent="-187600" algn="l" defTabSz="401798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5pPr>
      <a:lvl6pPr marL="2302985" indent="-187600" algn="l" defTabSz="401798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6pPr>
      <a:lvl7pPr marL="2706183" indent="-187600" algn="l" defTabSz="401798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7pPr>
      <a:lvl8pPr marL="3109381" indent="-187600" algn="l" defTabSz="401798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8pPr>
      <a:lvl9pPr marL="3512578" indent="-187600" algn="l" defTabSz="401798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197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395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09592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2789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5987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19185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2382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5580" algn="l" defTabSz="806395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68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401751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+mj-lt"/>
          <a:ea typeface="+mj-ea"/>
          <a:cs typeface="+mj-cs"/>
        </a:defRPr>
      </a:lvl1pPr>
      <a:lvl2pPr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2pPr>
      <a:lvl3pPr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3pPr>
      <a:lvl4pPr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4pPr>
      <a:lvl5pPr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5pPr>
      <a:lvl6pPr marL="403150"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6pPr>
      <a:lvl7pPr marL="806301"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7pPr>
      <a:lvl8pPr marL="1209451"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8pPr>
      <a:lvl9pPr marL="1612600" algn="l" defTabSz="40175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9pPr>
    </p:titleStyle>
    <p:bodyStyle>
      <a:lvl1pPr marL="376554" indent="-284165" algn="l" defTabSz="401751" rtl="0" fontAlgn="base" hangingPunct="0">
        <a:lnSpc>
          <a:spcPct val="96000"/>
        </a:lnSpc>
        <a:spcBef>
          <a:spcPct val="0"/>
        </a:spcBef>
        <a:spcAft>
          <a:spcPts val="1247"/>
        </a:spcAft>
        <a:buClr>
          <a:srgbClr val="000000"/>
        </a:buClr>
        <a:buSzPct val="45000"/>
        <a:buFont typeface="StarSymbol" charset="0"/>
        <a:buChar char="●"/>
        <a:defRPr sz="2824">
          <a:solidFill>
            <a:srgbClr val="000000"/>
          </a:solidFill>
          <a:latin typeface="+mn-lt"/>
          <a:ea typeface="+mn-ea"/>
          <a:cs typeface="+mn-cs"/>
        </a:defRPr>
      </a:lvl1pPr>
      <a:lvl2pPr marL="755906" indent="-250570" algn="l" defTabSz="401751" rtl="0" fontAlgn="base" hangingPunct="0">
        <a:lnSpc>
          <a:spcPct val="96000"/>
        </a:lnSpc>
        <a:spcBef>
          <a:spcPct val="0"/>
        </a:spcBef>
        <a:spcAft>
          <a:spcPts val="1004"/>
        </a:spcAft>
        <a:buClr>
          <a:srgbClr val="000000"/>
        </a:buClr>
        <a:buSzPct val="75000"/>
        <a:buFont typeface="StarSymbol" charset="0"/>
        <a:buChar char="–"/>
        <a:defRPr sz="2471">
          <a:solidFill>
            <a:srgbClr val="000000"/>
          </a:solidFill>
          <a:latin typeface="+mn-lt"/>
        </a:defRPr>
      </a:lvl2pPr>
      <a:lvl3pPr marL="1138060" indent="-187578" algn="l" defTabSz="401751" rtl="0" fontAlgn="base" hangingPunct="0">
        <a:lnSpc>
          <a:spcPct val="96000"/>
        </a:lnSpc>
        <a:spcBef>
          <a:spcPct val="0"/>
        </a:spcBef>
        <a:spcAft>
          <a:spcPts val="750"/>
        </a:spcAft>
        <a:buClr>
          <a:srgbClr val="000000"/>
        </a:buClr>
        <a:buSzPct val="45000"/>
        <a:buFont typeface="StarSymbol" charset="0"/>
        <a:buChar char="●"/>
        <a:defRPr sz="2206">
          <a:solidFill>
            <a:srgbClr val="000000"/>
          </a:solidFill>
          <a:latin typeface="+mn-lt"/>
        </a:defRPr>
      </a:lvl3pPr>
      <a:lvl4pPr marL="1518813" indent="-186178" algn="l" defTabSz="401751" rtl="0" fontAlgn="base" hangingPunct="0">
        <a:lnSpc>
          <a:spcPct val="96000"/>
        </a:lnSpc>
        <a:spcBef>
          <a:spcPct val="0"/>
        </a:spcBef>
        <a:spcAft>
          <a:spcPts val="507"/>
        </a:spcAft>
        <a:buClr>
          <a:srgbClr val="000000"/>
        </a:buClr>
        <a:buSzPct val="75000"/>
        <a:buFont typeface="StarSymbol" charset="0"/>
        <a:buChar char="–"/>
        <a:defRPr sz="1765">
          <a:solidFill>
            <a:srgbClr val="000000"/>
          </a:solidFill>
          <a:latin typeface="+mn-lt"/>
        </a:defRPr>
      </a:lvl4pPr>
      <a:lvl5pPr marL="1899566" indent="-187578" algn="l" defTabSz="401751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5pPr>
      <a:lvl6pPr marL="2302716" indent="-187578" algn="l" defTabSz="401751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6pPr>
      <a:lvl7pPr marL="2705867" indent="-187578" algn="l" defTabSz="401751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7pPr>
      <a:lvl8pPr marL="3109016" indent="-187578" algn="l" defTabSz="401751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8pPr>
      <a:lvl9pPr marL="3512166" indent="-187578" algn="l" defTabSz="401751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150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301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09451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2600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5751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18902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2052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5203" algn="l" defTabSz="80630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03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013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+mj-lt"/>
          <a:ea typeface="+mj-ea"/>
          <a:cs typeface="+mj-cs"/>
        </a:defRPr>
      </a:lvl1pPr>
      <a:lvl2pPr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2pPr>
      <a:lvl3pPr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3pPr>
      <a:lvl4pPr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4pPr>
      <a:lvl5pPr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5pPr>
      <a:lvl6pPr marL="402725"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6pPr>
      <a:lvl7pPr marL="805451"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7pPr>
      <a:lvl8pPr marL="1208179"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8pPr>
      <a:lvl9pPr marL="1610903" algn="l" defTabSz="40132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9pPr>
    </p:titleStyle>
    <p:bodyStyle>
      <a:lvl1pPr marL="376161" indent="-283865" algn="l" defTabSz="401326" rtl="0" fontAlgn="base" hangingPunct="0">
        <a:lnSpc>
          <a:spcPct val="96000"/>
        </a:lnSpc>
        <a:spcBef>
          <a:spcPct val="0"/>
        </a:spcBef>
        <a:spcAft>
          <a:spcPts val="1247"/>
        </a:spcAft>
        <a:buClr>
          <a:srgbClr val="000000"/>
        </a:buClr>
        <a:buSzPct val="45000"/>
        <a:buFont typeface="StarSymbol" charset="0"/>
        <a:buChar char="●"/>
        <a:defRPr sz="2824">
          <a:solidFill>
            <a:srgbClr val="000000"/>
          </a:solidFill>
          <a:latin typeface="+mn-lt"/>
          <a:ea typeface="+mn-ea"/>
          <a:cs typeface="+mn-cs"/>
        </a:defRPr>
      </a:lvl1pPr>
      <a:lvl2pPr marL="755111" indent="-250306" algn="l" defTabSz="401326" rtl="0" fontAlgn="base" hangingPunct="0">
        <a:lnSpc>
          <a:spcPct val="96000"/>
        </a:lnSpc>
        <a:spcBef>
          <a:spcPct val="0"/>
        </a:spcBef>
        <a:spcAft>
          <a:spcPts val="1004"/>
        </a:spcAft>
        <a:buClr>
          <a:srgbClr val="000000"/>
        </a:buClr>
        <a:buSzPct val="75000"/>
        <a:buFont typeface="StarSymbol" charset="0"/>
        <a:buChar char="–"/>
        <a:defRPr sz="2471">
          <a:solidFill>
            <a:srgbClr val="000000"/>
          </a:solidFill>
          <a:latin typeface="+mn-lt"/>
        </a:defRPr>
      </a:lvl2pPr>
      <a:lvl3pPr marL="1136862" indent="-187383" algn="l" defTabSz="401326" rtl="0" fontAlgn="base" hangingPunct="0">
        <a:lnSpc>
          <a:spcPct val="96000"/>
        </a:lnSpc>
        <a:spcBef>
          <a:spcPct val="0"/>
        </a:spcBef>
        <a:spcAft>
          <a:spcPts val="750"/>
        </a:spcAft>
        <a:buClr>
          <a:srgbClr val="000000"/>
        </a:buClr>
        <a:buSzPct val="45000"/>
        <a:buFont typeface="StarSymbol" charset="0"/>
        <a:buChar char="●"/>
        <a:defRPr sz="2206">
          <a:solidFill>
            <a:srgbClr val="000000"/>
          </a:solidFill>
          <a:latin typeface="+mn-lt"/>
        </a:defRPr>
      </a:lvl3pPr>
      <a:lvl4pPr marL="1517215" indent="-185983" algn="l" defTabSz="401326" rtl="0" fontAlgn="base" hangingPunct="0">
        <a:lnSpc>
          <a:spcPct val="96000"/>
        </a:lnSpc>
        <a:spcBef>
          <a:spcPct val="0"/>
        </a:spcBef>
        <a:spcAft>
          <a:spcPts val="507"/>
        </a:spcAft>
        <a:buClr>
          <a:srgbClr val="000000"/>
        </a:buClr>
        <a:buSzPct val="75000"/>
        <a:buFont typeface="StarSymbol" charset="0"/>
        <a:buChar char="–"/>
        <a:defRPr sz="1765">
          <a:solidFill>
            <a:srgbClr val="000000"/>
          </a:solidFill>
          <a:latin typeface="+mn-lt"/>
        </a:defRPr>
      </a:lvl4pPr>
      <a:lvl5pPr marL="1897569" indent="-187383" algn="l" defTabSz="40132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5pPr>
      <a:lvl6pPr marL="2300294" indent="-187383" algn="l" defTabSz="40132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6pPr>
      <a:lvl7pPr marL="2703021" indent="-187383" algn="l" defTabSz="40132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7pPr>
      <a:lvl8pPr marL="3105747" indent="-187383" algn="l" defTabSz="40132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8pPr>
      <a:lvl9pPr marL="3508472" indent="-187383" algn="l" defTabSz="40132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2725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5451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08179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0903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3632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16358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19084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1809" algn="l" defTabSz="805451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40"/>
            <a:ext cx="10968567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00059" tIns="52029" rIns="100059" bIns="520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68567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00059" tIns="52029" rIns="100059" bIns="52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697" tIns="44849" rIns="89697" bIns="44849" anchor="ctr"/>
          <a:lstStyle/>
          <a:p>
            <a:pPr algn="l" defTabSz="440723" hangingPunct="1">
              <a:lnSpc>
                <a:spcPct val="100000"/>
              </a:lnSpc>
              <a:spcAft>
                <a:spcPct val="0"/>
              </a:spcAft>
              <a:buSzPct val="100000"/>
              <a:buFont typeface="Times New Roman" pitchFamily="18" charset="0"/>
              <a:buNone/>
              <a:defRPr/>
            </a:pPr>
            <a:endParaRPr lang="nl-NL" sz="1588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697" tIns="44849" rIns="89697" bIns="44849" anchor="ctr"/>
          <a:lstStyle/>
          <a:p>
            <a:pPr algn="l" defTabSz="440723" hangingPunct="1">
              <a:lnSpc>
                <a:spcPct val="100000"/>
              </a:lnSpc>
              <a:spcAft>
                <a:spcPct val="0"/>
              </a:spcAft>
              <a:buSzPct val="100000"/>
              <a:buFont typeface="Times New Roman" pitchFamily="18" charset="0"/>
              <a:buNone/>
              <a:defRPr/>
            </a:pPr>
            <a:endParaRPr lang="nl-NL" sz="1588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245225"/>
            <a:ext cx="284056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100059" tIns="52029" rIns="100059" bIns="52029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39157" algn="l"/>
                <a:tab pos="879881" algn="l"/>
                <a:tab pos="1320604" algn="l"/>
                <a:tab pos="1761322" algn="l"/>
                <a:tab pos="2202051" algn="l"/>
                <a:tab pos="2642767" algn="l"/>
                <a:tab pos="3083489" algn="l"/>
                <a:tab pos="3524209" algn="l"/>
                <a:tab pos="3964934" algn="l"/>
                <a:tab pos="4405651" algn="l"/>
                <a:tab pos="4846371" algn="l"/>
                <a:tab pos="5287098" algn="l"/>
                <a:tab pos="5727818" algn="l"/>
                <a:tab pos="6168535" algn="l"/>
                <a:tab pos="6609255" algn="l"/>
                <a:tab pos="7049983" algn="l"/>
                <a:tab pos="7490700" algn="l"/>
                <a:tab pos="7931424" algn="l"/>
                <a:tab pos="8372147" algn="l"/>
                <a:tab pos="8812868" algn="l"/>
              </a:tabLst>
              <a:defRPr sz="1412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440723">
              <a:spcAft>
                <a:spcPct val="0"/>
              </a:spcAft>
              <a:buSzPct val="100000"/>
              <a:defRPr/>
            </a:pPr>
            <a:fld id="{7E993C73-F03E-49CE-960A-6043F13414CB}" type="slidenum">
              <a:rPr lang="en-US" smtClean="0"/>
              <a:pPr defTabSz="440723">
                <a:spcAft>
                  <a:spcPct val="0"/>
                </a:spcAft>
                <a:buSzPct val="100000"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2pPr>
      <a:lvl3pPr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3pPr>
      <a:lvl4pPr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4pPr>
      <a:lvl5pPr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5pPr>
      <a:lvl6pPr marL="2466793" indent="-224259"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6pPr>
      <a:lvl7pPr marL="2915302" indent="-224259"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7pPr>
      <a:lvl8pPr marL="3363809" indent="-224259"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8pPr>
      <a:lvl9pPr marL="3812314" indent="-224259" algn="ctr" defTabSz="44072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324">
          <a:solidFill>
            <a:srgbClr val="000000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36381" indent="-336381" algn="l" defTabSz="440723" rtl="0" eaLnBrk="0" fontAlgn="base" hangingPunct="0">
        <a:spcBef>
          <a:spcPts val="786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177">
          <a:solidFill>
            <a:srgbClr val="000000"/>
          </a:solidFill>
          <a:latin typeface="+mn-lt"/>
          <a:ea typeface="+mn-ea"/>
          <a:cs typeface="+mn-cs"/>
        </a:defRPr>
      </a:lvl1pPr>
      <a:lvl2pPr marL="728823" indent="-280316" algn="l" defTabSz="440723" rtl="0" eaLnBrk="0" fontAlgn="base" hangingPunct="0"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735">
          <a:solidFill>
            <a:srgbClr val="000000"/>
          </a:solidFill>
          <a:latin typeface="+mn-lt"/>
          <a:ea typeface="+mn-ea"/>
          <a:cs typeface="+mn-cs"/>
        </a:defRPr>
      </a:lvl2pPr>
      <a:lvl3pPr marL="1121269" indent="-224259" algn="l" defTabSz="440723" rtl="0" eaLnBrk="0" fontAlgn="base" hangingPunct="0">
        <a:spcBef>
          <a:spcPts val="59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382">
          <a:solidFill>
            <a:srgbClr val="000000"/>
          </a:solidFill>
          <a:latin typeface="+mn-lt"/>
          <a:ea typeface="+mn-ea"/>
          <a:cs typeface="+mn-cs"/>
        </a:defRPr>
      </a:lvl3pPr>
      <a:lvl4pPr marL="1569778" indent="-224259" algn="l" defTabSz="440723" rtl="0" eaLnBrk="0" fontAlgn="base" hangingPunct="0">
        <a:spcBef>
          <a:spcPts val="491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41">
          <a:solidFill>
            <a:srgbClr val="000000"/>
          </a:solidFill>
          <a:latin typeface="+mn-lt"/>
          <a:ea typeface="+mn-ea"/>
          <a:cs typeface="+mn-cs"/>
        </a:defRPr>
      </a:lvl4pPr>
      <a:lvl5pPr marL="2018284" indent="-224259" algn="l" defTabSz="440723" rtl="0" eaLnBrk="0" fontAlgn="base" hangingPunct="0">
        <a:spcBef>
          <a:spcPts val="491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41">
          <a:solidFill>
            <a:srgbClr val="000000"/>
          </a:solidFill>
          <a:latin typeface="+mn-lt"/>
          <a:ea typeface="+mn-ea"/>
          <a:cs typeface="+mn-cs"/>
        </a:defRPr>
      </a:lvl5pPr>
      <a:lvl6pPr marL="2466793" indent="-224259" algn="l" defTabSz="440723" rtl="0" eaLnBrk="0" fontAlgn="base" hangingPunct="0">
        <a:spcBef>
          <a:spcPts val="491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41">
          <a:solidFill>
            <a:srgbClr val="000000"/>
          </a:solidFill>
          <a:latin typeface="+mn-lt"/>
          <a:ea typeface="+mn-ea"/>
          <a:cs typeface="+mn-cs"/>
        </a:defRPr>
      </a:lvl6pPr>
      <a:lvl7pPr marL="2915302" indent="-224259" algn="l" defTabSz="440723" rtl="0" eaLnBrk="0" fontAlgn="base" hangingPunct="0">
        <a:spcBef>
          <a:spcPts val="491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41">
          <a:solidFill>
            <a:srgbClr val="000000"/>
          </a:solidFill>
          <a:latin typeface="+mn-lt"/>
          <a:ea typeface="+mn-ea"/>
          <a:cs typeface="+mn-cs"/>
        </a:defRPr>
      </a:lvl7pPr>
      <a:lvl8pPr marL="3363809" indent="-224259" algn="l" defTabSz="440723" rtl="0" eaLnBrk="0" fontAlgn="base" hangingPunct="0">
        <a:spcBef>
          <a:spcPts val="491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41">
          <a:solidFill>
            <a:srgbClr val="000000"/>
          </a:solidFill>
          <a:latin typeface="+mn-lt"/>
          <a:ea typeface="+mn-ea"/>
          <a:cs typeface="+mn-cs"/>
        </a:defRPr>
      </a:lvl8pPr>
      <a:lvl9pPr marL="3812314" indent="-224259" algn="l" defTabSz="440723" rtl="0" eaLnBrk="0" fontAlgn="base" hangingPunct="0">
        <a:spcBef>
          <a:spcPts val="491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94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8511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7015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5524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4030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2539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1046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39555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88061" algn="l" defTabSz="897015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98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40198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+mj-lt"/>
          <a:ea typeface="+mj-ea"/>
          <a:cs typeface="+mj-cs"/>
        </a:defRPr>
      </a:lvl1pPr>
      <a:lvl2pPr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2pPr>
      <a:lvl3pPr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3pPr>
      <a:lvl4pPr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4pPr>
      <a:lvl5pPr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5pPr>
      <a:lvl6pPr marL="403386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6pPr>
      <a:lvl7pPr marL="806773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7pPr>
      <a:lvl8pPr marL="1210159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8pPr>
      <a:lvl9pPr marL="1613544" algn="l" defTabSz="401986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794">
          <a:solidFill>
            <a:srgbClr val="000000"/>
          </a:solidFill>
          <a:latin typeface="Times New Roman" pitchFamily="18" charset="0"/>
        </a:defRPr>
      </a:lvl9pPr>
    </p:titleStyle>
    <p:bodyStyle>
      <a:lvl1pPr marL="376774" indent="-284332" algn="l" defTabSz="401986" rtl="0" fontAlgn="base" hangingPunct="0">
        <a:lnSpc>
          <a:spcPct val="96000"/>
        </a:lnSpc>
        <a:spcBef>
          <a:spcPct val="0"/>
        </a:spcBef>
        <a:spcAft>
          <a:spcPts val="1247"/>
        </a:spcAft>
        <a:buClr>
          <a:srgbClr val="000000"/>
        </a:buClr>
        <a:buSzPct val="45000"/>
        <a:buFont typeface="StarSymbol" charset="0"/>
        <a:buChar char="●"/>
        <a:defRPr sz="2824">
          <a:solidFill>
            <a:srgbClr val="000000"/>
          </a:solidFill>
          <a:latin typeface="+mn-lt"/>
          <a:ea typeface="+mn-ea"/>
          <a:cs typeface="+mn-cs"/>
        </a:defRPr>
      </a:lvl1pPr>
      <a:lvl2pPr marL="756349" indent="-250716" algn="l" defTabSz="401986" rtl="0" fontAlgn="base" hangingPunct="0">
        <a:lnSpc>
          <a:spcPct val="96000"/>
        </a:lnSpc>
        <a:spcBef>
          <a:spcPct val="0"/>
        </a:spcBef>
        <a:spcAft>
          <a:spcPts val="1004"/>
        </a:spcAft>
        <a:buClr>
          <a:srgbClr val="000000"/>
        </a:buClr>
        <a:buSzPct val="75000"/>
        <a:buFont typeface="StarSymbol" charset="0"/>
        <a:buChar char="–"/>
        <a:defRPr sz="2471">
          <a:solidFill>
            <a:srgbClr val="000000"/>
          </a:solidFill>
          <a:latin typeface="+mn-lt"/>
        </a:defRPr>
      </a:lvl2pPr>
      <a:lvl3pPr marL="1138727" indent="-187686" algn="l" defTabSz="401986" rtl="0" fontAlgn="base" hangingPunct="0">
        <a:lnSpc>
          <a:spcPct val="96000"/>
        </a:lnSpc>
        <a:spcBef>
          <a:spcPct val="0"/>
        </a:spcBef>
        <a:spcAft>
          <a:spcPts val="750"/>
        </a:spcAft>
        <a:buClr>
          <a:srgbClr val="000000"/>
        </a:buClr>
        <a:buSzPct val="45000"/>
        <a:buFont typeface="StarSymbol" charset="0"/>
        <a:buChar char="●"/>
        <a:defRPr sz="2206">
          <a:solidFill>
            <a:srgbClr val="000000"/>
          </a:solidFill>
          <a:latin typeface="+mn-lt"/>
        </a:defRPr>
      </a:lvl3pPr>
      <a:lvl4pPr marL="1519702" indent="-186286" algn="l" defTabSz="401986" rtl="0" fontAlgn="base" hangingPunct="0">
        <a:lnSpc>
          <a:spcPct val="96000"/>
        </a:lnSpc>
        <a:spcBef>
          <a:spcPct val="0"/>
        </a:spcBef>
        <a:spcAft>
          <a:spcPts val="507"/>
        </a:spcAft>
        <a:buClr>
          <a:srgbClr val="000000"/>
        </a:buClr>
        <a:buSzPct val="75000"/>
        <a:buFont typeface="StarSymbol" charset="0"/>
        <a:buChar char="–"/>
        <a:defRPr sz="1765">
          <a:solidFill>
            <a:srgbClr val="000000"/>
          </a:solidFill>
          <a:latin typeface="+mn-lt"/>
        </a:defRPr>
      </a:lvl4pPr>
      <a:lvl5pPr marL="1900677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5pPr>
      <a:lvl6pPr marL="2304063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6pPr>
      <a:lvl7pPr marL="2707450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7pPr>
      <a:lvl8pPr marL="3110836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8pPr>
      <a:lvl9pPr marL="3514222" indent="-187686" algn="l" defTabSz="401986" rtl="0" fontAlgn="base" hangingPunct="0">
        <a:lnSpc>
          <a:spcPct val="96000"/>
        </a:lnSpc>
        <a:spcBef>
          <a:spcPct val="0"/>
        </a:spcBef>
        <a:spcAft>
          <a:spcPts val="253"/>
        </a:spcAft>
        <a:buClr>
          <a:srgbClr val="000000"/>
        </a:buClr>
        <a:buSzPct val="45000"/>
        <a:buFont typeface="StarSymbol" charset="0"/>
        <a:buChar char="●"/>
        <a:defRPr sz="1765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386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773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159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544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6930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317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3703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089" algn="l" defTabSz="806773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52.png"/><Relationship Id="rId5" Type="http://schemas.microsoft.com/office/2007/relationships/media" Target="../media/media6.mp4"/><Relationship Id="rId10" Type="http://schemas.openxmlformats.org/officeDocument/2006/relationships/image" Target="../media/image51.png"/><Relationship Id="rId4" Type="http://schemas.openxmlformats.org/officeDocument/2006/relationships/video" Target="../media/media5.mp4"/><Relationship Id="rId9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8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5" Type="http://schemas.microsoft.com/office/2007/relationships/media" Target="../media/media9.mp4"/><Relationship Id="rId10" Type="http://schemas.openxmlformats.org/officeDocument/2006/relationships/image" Target="../media/image55.png"/><Relationship Id="rId4" Type="http://schemas.openxmlformats.org/officeDocument/2006/relationships/video" Target="../media/media8.mp4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10" Type="http://schemas.openxmlformats.org/officeDocument/2006/relationships/image" Target="../media/image58.png"/><Relationship Id="rId4" Type="http://schemas.openxmlformats.org/officeDocument/2006/relationships/video" Target="../media/media11.mp4"/><Relationship Id="rId9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1.png"/><Relationship Id="rId5" Type="http://schemas.openxmlformats.org/officeDocument/2006/relationships/image" Target="../media/image60.tiff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-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186" r="15056" b="18487"/>
          <a:stretch/>
        </p:blipFill>
        <p:spPr>
          <a:xfrm>
            <a:off x="801860" y="-5449"/>
            <a:ext cx="10578904" cy="685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" y="997088"/>
            <a:ext cx="10641368" cy="8815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671" y="26319"/>
            <a:ext cx="6878819" cy="834810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2206" b="1" dirty="0">
                <a:solidFill>
                  <a:srgbClr val="000000"/>
                </a:solidFill>
                <a:latin typeface="Verdana" pitchFamily="34" charset="0"/>
              </a:rPr>
              <a:t>Air shower from vertical 10</a:t>
            </a:r>
            <a:r>
              <a:rPr lang="en-US" sz="2206" b="1" baseline="30000" dirty="0">
                <a:solidFill>
                  <a:srgbClr val="000000"/>
                </a:solidFill>
                <a:latin typeface="Verdana" pitchFamily="34" charset="0"/>
              </a:rPr>
              <a:t>14</a:t>
            </a:r>
            <a:r>
              <a:rPr lang="en-US" sz="2206" b="1" dirty="0">
                <a:solidFill>
                  <a:srgbClr val="000000"/>
                </a:solidFill>
                <a:latin typeface="Verdana" pitchFamily="34" charset="0"/>
              </a:rPr>
              <a:t> eV proton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000000"/>
                </a:solidFill>
                <a:latin typeface="Verdana" pitchFamily="34" charset="0"/>
              </a:rPr>
              <a:t>Side view </a:t>
            </a:r>
            <a:r>
              <a:rPr lang="en-US" sz="1765" i="1" dirty="0">
                <a:solidFill>
                  <a:srgbClr val="000000"/>
                </a:solidFill>
                <a:latin typeface="Verdana" pitchFamily="34" charset="0"/>
              </a:rPr>
              <a:t>in comoving frame </a:t>
            </a:r>
            <a:r>
              <a:rPr lang="en-US" sz="1765" dirty="0">
                <a:solidFill>
                  <a:srgbClr val="000000"/>
                </a:solidFill>
                <a:latin typeface="Verdana" pitchFamily="34" charset="0"/>
              </a:rPr>
              <a:t>on particles above 100 MeV: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FD016B-B7C6-4443-8C6B-45AFA207A611}"/>
              </a:ext>
            </a:extLst>
          </p:cNvPr>
          <p:cNvSpPr txBox="1"/>
          <p:nvPr/>
        </p:nvSpPr>
        <p:spPr>
          <a:xfrm>
            <a:off x="7631857" y="507186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Hadrons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muons</a:t>
            </a:r>
          </a:p>
          <a:p>
            <a:r>
              <a:rPr lang="en-US" sz="20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Neutrons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</a:t>
            </a:r>
            <a:r>
              <a:rPr lang="en-US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-/positrons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0A3FA5-8F60-6240-A0BE-95CC2F883D0B}"/>
              </a:ext>
            </a:extLst>
          </p:cNvPr>
          <p:cNvSpPr txBox="1"/>
          <p:nvPr/>
        </p:nvSpPr>
        <p:spPr>
          <a:xfrm>
            <a:off x="10637736" y="6027003"/>
            <a:ext cx="1639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[J. </a:t>
            </a:r>
            <a:r>
              <a:rPr lang="en-US" sz="1600" dirty="0" err="1"/>
              <a:t>Oehlschlaeger</a:t>
            </a:r>
            <a:r>
              <a:rPr lang="en-US" sz="1600" dirty="0"/>
              <a:t>, R. Engel, FZ Karlsruhe]</a:t>
            </a:r>
          </a:p>
        </p:txBody>
      </p:sp>
    </p:spTree>
    <p:extLst>
      <p:ext uri="{BB962C8B-B14F-4D97-AF65-F5344CB8AC3E}">
        <p14:creationId xmlns:p14="http://schemas.microsoft.com/office/powerpoint/2010/main" val="890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5-04-19 at 10.31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24" y="476711"/>
            <a:ext cx="10022720" cy="73898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CDFA6C-248C-744B-B35F-8D32199296DA}"/>
              </a:ext>
            </a:extLst>
          </p:cNvPr>
          <p:cNvSpPr/>
          <p:nvPr/>
        </p:nvSpPr>
        <p:spPr bwMode="auto">
          <a:xfrm>
            <a:off x="4080591" y="1537568"/>
            <a:ext cx="2133403" cy="4060406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4800" y="175422"/>
            <a:ext cx="3588032" cy="342239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Spectrum of cosmic rays: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9360067" y="2210627"/>
            <a:ext cx="2202668" cy="4406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73" tIns="40337" rIns="80673" bIns="4033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0677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986" algn="l"/>
                <a:tab pos="806773" algn="l"/>
                <a:tab pos="1210159" algn="l"/>
                <a:tab pos="1613544" algn="l"/>
                <a:tab pos="2016930" algn="l"/>
                <a:tab pos="2420317" algn="l"/>
                <a:tab pos="2823703" algn="l"/>
                <a:tab pos="3227089" algn="l"/>
                <a:tab pos="3630475" algn="l"/>
                <a:tab pos="4033862" algn="l"/>
                <a:tab pos="4437247" algn="l"/>
                <a:tab pos="4839233" algn="l"/>
                <a:tab pos="5244019" algn="l"/>
                <a:tab pos="5644604" algn="l"/>
                <a:tab pos="6050792" algn="l"/>
                <a:tab pos="6449976" algn="l"/>
                <a:tab pos="6857565" algn="l"/>
                <a:tab pos="7255348" algn="l"/>
                <a:tab pos="7664336" algn="l"/>
                <a:tab pos="8060720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cxnSpLocks/>
            <a:stCxn id="24" idx="2"/>
          </p:cNvCxnSpPr>
          <p:nvPr/>
        </p:nvCxnSpPr>
        <p:spPr bwMode="auto">
          <a:xfrm flipH="1">
            <a:off x="10479315" y="1680882"/>
            <a:ext cx="12504" cy="543947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748563" y="818950"/>
            <a:ext cx="2170113" cy="5709669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73" tIns="40337" rIns="80673" bIns="4033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0677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986" algn="l"/>
                <a:tab pos="806773" algn="l"/>
                <a:tab pos="1210159" algn="l"/>
                <a:tab pos="1613544" algn="l"/>
                <a:tab pos="2016930" algn="l"/>
                <a:tab pos="2420317" algn="l"/>
                <a:tab pos="2823703" algn="l"/>
                <a:tab pos="3227089" algn="l"/>
                <a:tab pos="3630475" algn="l"/>
                <a:tab pos="4033862" algn="l"/>
                <a:tab pos="4437247" algn="l"/>
                <a:tab pos="4839233" algn="l"/>
                <a:tab pos="5244019" algn="l"/>
                <a:tab pos="5644604" algn="l"/>
                <a:tab pos="6050792" algn="l"/>
                <a:tab pos="6449976" algn="l"/>
                <a:tab pos="6857565" algn="l"/>
                <a:tab pos="7255348" algn="l"/>
                <a:tab pos="7664336" algn="l"/>
                <a:tab pos="8060720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3994" y="3106064"/>
            <a:ext cx="1379554" cy="199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Relevant for thunder-storms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lang="en-US" sz="1765" dirty="0">
              <a:solidFill>
                <a:srgbClr val="FF9900"/>
              </a:solidFill>
              <a:latin typeface="Verdana" pitchFamily="34" charset="0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40/(km</a:t>
            </a:r>
            <a:r>
              <a:rPr kumimoji="0" lang="en-US" sz="1765" b="0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96C3975-905B-7148-AACD-DDE987C15987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4080591" y="4892578"/>
            <a:ext cx="548724" cy="898622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51F419-5506-D340-8A26-69B3BA80DCD6}"/>
              </a:ext>
            </a:extLst>
          </p:cNvPr>
          <p:cNvSpPr txBox="1"/>
          <p:nvPr/>
        </p:nvSpPr>
        <p:spPr>
          <a:xfrm>
            <a:off x="4034528" y="3590427"/>
            <a:ext cx="1189573" cy="130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Protons in LHC at CERN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(14 </a:t>
            </a:r>
            <a:r>
              <a:rPr kumimoji="0" lang="en-US" sz="1765" b="0" i="0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TeV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E8A878B-C573-BF45-916E-EFDCB9949AA8}"/>
              </a:ext>
            </a:extLst>
          </p:cNvPr>
          <p:cNvSpPr/>
          <p:nvPr/>
        </p:nvSpPr>
        <p:spPr bwMode="auto">
          <a:xfrm>
            <a:off x="-2933871" y="5219700"/>
            <a:ext cx="3927696" cy="1143000"/>
          </a:xfrm>
          <a:prstGeom prst="ellipse">
            <a:avLst/>
          </a:prstGeom>
          <a:noFill/>
          <a:ln w="3810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73" tIns="40337" rIns="80673" bIns="4033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0677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986" algn="l"/>
                <a:tab pos="806773" algn="l"/>
                <a:tab pos="1210159" algn="l"/>
                <a:tab pos="1613544" algn="l"/>
                <a:tab pos="2016930" algn="l"/>
                <a:tab pos="2420317" algn="l"/>
                <a:tab pos="2823703" algn="l"/>
                <a:tab pos="3227089" algn="l"/>
                <a:tab pos="3630475" algn="l"/>
                <a:tab pos="4033862" algn="l"/>
                <a:tab pos="4437247" algn="l"/>
                <a:tab pos="4839233" algn="l"/>
                <a:tab pos="5244019" algn="l"/>
                <a:tab pos="5644604" algn="l"/>
                <a:tab pos="6050792" algn="l"/>
                <a:tab pos="6449976" algn="l"/>
                <a:tab pos="6857565" algn="l"/>
                <a:tab pos="7255348" algn="l"/>
                <a:tab pos="7664336" algn="l"/>
                <a:tab pos="8060720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7AD0C2-D434-7440-9F84-B568B4EF5DBA}"/>
              </a:ext>
            </a:extLst>
          </p:cNvPr>
          <p:cNvSpPr txBox="1"/>
          <p:nvPr/>
        </p:nvSpPr>
        <p:spPr>
          <a:xfrm>
            <a:off x="118319" y="3917549"/>
            <a:ext cx="1542228" cy="130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Solar energetic particles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(&lt; 10 GeV)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2307E0-1CB1-AF4F-BF04-979768C5E4B5}"/>
              </a:ext>
            </a:extLst>
          </p:cNvPr>
          <p:cNvSpPr txBox="1"/>
          <p:nvPr/>
        </p:nvSpPr>
        <p:spPr>
          <a:xfrm>
            <a:off x="9742537" y="1066996"/>
            <a:ext cx="1498564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Window to cosmology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A050FE2-1739-6644-A03B-1CFD83DEFCFF}"/>
              </a:ext>
            </a:extLst>
          </p:cNvPr>
          <p:cNvSpPr/>
          <p:nvPr/>
        </p:nvSpPr>
        <p:spPr bwMode="auto">
          <a:xfrm>
            <a:off x="3087430" y="1680882"/>
            <a:ext cx="398720" cy="3211696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CFA8AB-82BF-1D4C-98DC-9E29A11EEC28}"/>
              </a:ext>
            </a:extLst>
          </p:cNvPr>
          <p:cNvSpPr txBox="1"/>
          <p:nvPr/>
        </p:nvSpPr>
        <p:spPr>
          <a:xfrm>
            <a:off x="2652964" y="517661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F(E) E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2.6</a:t>
            </a:r>
          </a:p>
        </p:txBody>
      </p:sp>
    </p:spTree>
    <p:extLst>
      <p:ext uri="{BB962C8B-B14F-4D97-AF65-F5344CB8AC3E}">
        <p14:creationId xmlns:p14="http://schemas.microsoft.com/office/powerpoint/2010/main" val="13032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Shot 2015-04-19 at 10.31.5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24" y="476711"/>
            <a:ext cx="10022720" cy="73898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CDFA6C-248C-744B-B35F-8D32199296DA}"/>
              </a:ext>
            </a:extLst>
          </p:cNvPr>
          <p:cNvSpPr/>
          <p:nvPr/>
        </p:nvSpPr>
        <p:spPr bwMode="auto">
          <a:xfrm>
            <a:off x="4080591" y="1537568"/>
            <a:ext cx="2133403" cy="4060406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4800" y="175422"/>
            <a:ext cx="3588032" cy="342239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Spectrum of cosmic rays: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9360067" y="2210627"/>
            <a:ext cx="2202668" cy="4406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73" tIns="40337" rIns="80673" bIns="4033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0677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986" algn="l"/>
                <a:tab pos="806773" algn="l"/>
                <a:tab pos="1210159" algn="l"/>
                <a:tab pos="1613544" algn="l"/>
                <a:tab pos="2016930" algn="l"/>
                <a:tab pos="2420317" algn="l"/>
                <a:tab pos="2823703" algn="l"/>
                <a:tab pos="3227089" algn="l"/>
                <a:tab pos="3630475" algn="l"/>
                <a:tab pos="4033862" algn="l"/>
                <a:tab pos="4437247" algn="l"/>
                <a:tab pos="4839233" algn="l"/>
                <a:tab pos="5244019" algn="l"/>
                <a:tab pos="5644604" algn="l"/>
                <a:tab pos="6050792" algn="l"/>
                <a:tab pos="6449976" algn="l"/>
                <a:tab pos="6857565" algn="l"/>
                <a:tab pos="7255348" algn="l"/>
                <a:tab pos="7664336" algn="l"/>
                <a:tab pos="8060720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cxnSpLocks/>
            <a:stCxn id="24" idx="2"/>
          </p:cNvCxnSpPr>
          <p:nvPr/>
        </p:nvCxnSpPr>
        <p:spPr bwMode="auto">
          <a:xfrm flipH="1">
            <a:off x="10479315" y="1680882"/>
            <a:ext cx="12504" cy="543947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748563" y="818950"/>
            <a:ext cx="2170113" cy="5709669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73" tIns="40337" rIns="80673" bIns="4033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06773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986" algn="l"/>
                <a:tab pos="806773" algn="l"/>
                <a:tab pos="1210159" algn="l"/>
                <a:tab pos="1613544" algn="l"/>
                <a:tab pos="2016930" algn="l"/>
                <a:tab pos="2420317" algn="l"/>
                <a:tab pos="2823703" algn="l"/>
                <a:tab pos="3227089" algn="l"/>
                <a:tab pos="3630475" algn="l"/>
                <a:tab pos="4033862" algn="l"/>
                <a:tab pos="4437247" algn="l"/>
                <a:tab pos="4839233" algn="l"/>
                <a:tab pos="5244019" algn="l"/>
                <a:tab pos="5644604" algn="l"/>
                <a:tab pos="6050792" algn="l"/>
                <a:tab pos="6449976" algn="l"/>
                <a:tab pos="6857565" algn="l"/>
                <a:tab pos="7255348" algn="l"/>
                <a:tab pos="7664336" algn="l"/>
                <a:tab pos="8060720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3994" y="3106064"/>
            <a:ext cx="1379554" cy="199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Relevant for thunder-storms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lang="en-US" sz="1765" dirty="0">
              <a:solidFill>
                <a:srgbClr val="FF9900"/>
              </a:solidFill>
              <a:latin typeface="Verdana" pitchFamily="34" charset="0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40/(km</a:t>
            </a:r>
            <a:r>
              <a:rPr kumimoji="0" lang="en-US" sz="1765" b="0" i="0" u="none" strike="noStrike" kern="1200" cap="none" spc="0" normalizeH="0" baseline="30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96C3975-905B-7148-AACD-DDE987C15987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4080591" y="4892578"/>
            <a:ext cx="548724" cy="898622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51F419-5506-D340-8A26-69B3BA80DCD6}"/>
              </a:ext>
            </a:extLst>
          </p:cNvPr>
          <p:cNvSpPr txBox="1"/>
          <p:nvPr/>
        </p:nvSpPr>
        <p:spPr>
          <a:xfrm>
            <a:off x="4034528" y="3590427"/>
            <a:ext cx="1189573" cy="130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Protons in LHC at CERN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(14 </a:t>
            </a:r>
            <a:r>
              <a:rPr kumimoji="0" lang="en-US" sz="1765" b="0" i="0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TeV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2307E0-1CB1-AF4F-BF04-979768C5E4B5}"/>
              </a:ext>
            </a:extLst>
          </p:cNvPr>
          <p:cNvSpPr txBox="1"/>
          <p:nvPr/>
        </p:nvSpPr>
        <p:spPr>
          <a:xfrm>
            <a:off x="9742537" y="1066996"/>
            <a:ext cx="1498564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Window to cosmology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2AFCE4-F5A1-AA4C-B1BD-84E97620F3FF}"/>
              </a:ext>
            </a:extLst>
          </p:cNvPr>
          <p:cNvSpPr txBox="1"/>
          <p:nvPr/>
        </p:nvSpPr>
        <p:spPr>
          <a:xfrm>
            <a:off x="248191" y="175422"/>
            <a:ext cx="2839239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Prediction, e.g.: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6 km altitude 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once per 30 km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s: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e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/cm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R = 7 m,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e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/cm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at R = 22 m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free for &lt; 1 us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Could explain NBEs.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Rutjes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Ebert et al., </a:t>
            </a:r>
          </a:p>
          <a:p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to JGR]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27705B-87CF-B945-8258-A55CA8A88861}"/>
              </a:ext>
            </a:extLst>
          </p:cNvPr>
          <p:cNvSpPr txBox="1"/>
          <p:nvPr/>
        </p:nvSpPr>
        <p:spPr>
          <a:xfrm>
            <a:off x="2652964" y="517661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F(E) E</a:t>
            </a:r>
            <a:r>
              <a:rPr lang="en-US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4FC98DB-8510-0045-8D1A-04118A3CE17D}"/>
              </a:ext>
            </a:extLst>
          </p:cNvPr>
          <p:cNvSpPr/>
          <p:nvPr/>
        </p:nvSpPr>
        <p:spPr bwMode="auto">
          <a:xfrm>
            <a:off x="3087430" y="1680882"/>
            <a:ext cx="398720" cy="3211696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302" y="-28902"/>
            <a:ext cx="5473214" cy="6908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6830" y="3714270"/>
            <a:ext cx="3470407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Science And </a:t>
            </a:r>
            <a:r>
              <a:rPr kumimoji="0" lang="en-US" sz="2118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INnovation</a:t>
            </a: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with Thunderstorms (SAINT)</a:t>
            </a: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 Marie-Curie-Network with 15 PhD students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9729"/>
            <a:ext cx="6115666" cy="118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sz="2471" b="1" dirty="0">
                <a:solidFill>
                  <a:srgbClr val="000000"/>
                </a:solidFill>
                <a:latin typeface="Verdana" pitchFamily="34" charset="0"/>
              </a:rPr>
              <a:t>ASIM on</a:t>
            </a:r>
            <a:r>
              <a:rPr kumimoji="0" lang="en-US" sz="247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         International Space Station                              since April 2018</a:t>
            </a:r>
          </a:p>
        </p:txBody>
      </p:sp>
    </p:spTree>
    <p:extLst>
      <p:ext uri="{BB962C8B-B14F-4D97-AF65-F5344CB8AC3E}">
        <p14:creationId xmlns:p14="http://schemas.microsoft.com/office/powerpoint/2010/main" val="17560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/>
          <p:cNvSpPr>
            <a:spLocks noChangeArrowheads="1"/>
          </p:cNvSpPr>
          <p:nvPr/>
        </p:nvSpPr>
        <p:spPr bwMode="auto">
          <a:xfrm>
            <a:off x="1578629" y="-54629"/>
            <a:ext cx="9059957" cy="7124141"/>
          </a:xfrm>
          <a:prstGeom prst="roundRect">
            <a:avLst>
              <a:gd name="adj" fmla="val 19"/>
            </a:avLst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80309" tIns="40152" rIns="80309" bIns="40152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3706" y="0"/>
            <a:ext cx="7318842" cy="68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364941" y="465044"/>
            <a:ext cx="4168588" cy="6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309" tIns="40152" rIns="80309" bIns="40152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kumimoji="0" lang="en-US" sz="220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Transient luminous events: </a:t>
            </a:r>
            <a:r>
              <a:rPr kumimoji="0" lang="en-US" sz="22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Elves, sprites, jets</a:t>
            </a:r>
            <a:r>
              <a:rPr kumimoji="0" lang="en-US" sz="2206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*</a:t>
            </a:r>
            <a:endParaRPr kumimoji="0" lang="en-US" sz="2206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kumimoji="0" lang="en-US" sz="220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correlated                      with lightning strokes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US" sz="22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US" sz="22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US" sz="220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kumimoji="0" lang="en-GB" sz="2118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Predicted in 1925,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kumimoji="0" lang="en-GB" sz="2118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observed since 1989.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GB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GB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GB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GB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GB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GB" sz="2118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kumimoji="0" lang="en-US" sz="1588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*) Shakespeare, 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kumimoji="0" lang="en-US" sz="1588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Mid Summer Nights Dream</a:t>
            </a:r>
            <a:endParaRPr kumimoji="0" lang="en-GB" sz="1588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US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120588" y="0"/>
            <a:ext cx="941294" cy="719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-963706" y="-134471"/>
            <a:ext cx="2772841" cy="602448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7627AF-CADE-2F4F-B565-CF3ADF7D5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5742" y="5732207"/>
            <a:ext cx="1849331" cy="161437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174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mmer_ke7Wwr.mp4">
            <a:hlinkClick r:id="" action="ppaction://media"/>
            <a:extLst>
              <a:ext uri="{FF2B5EF4-FFF2-40B4-BE49-F238E27FC236}">
                <a16:creationId xmlns:a16="http://schemas.microsoft.com/office/drawing/2014/main" xmlns="" id="{92F1ED57-F66E-2C4D-AA39-FFFFC264F7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0533" y="579280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– Click here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1735666" y="5977466"/>
            <a:ext cx="406400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46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ChangeArrowheads="1"/>
          </p:cNvSpPr>
          <p:nvPr/>
        </p:nvSpPr>
        <p:spPr bwMode="auto">
          <a:xfrm>
            <a:off x="1658471" y="0"/>
            <a:ext cx="8875059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428" tIns="40212" rIns="80428" bIns="40212" anchor="ctr"/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 cm</a:t>
            </a:r>
            <a:endParaRPr kumimoji="0" lang="en-US" sz="220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7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482" y="951100"/>
            <a:ext cx="4447335" cy="3342154"/>
          </a:xfrm>
          <a:prstGeom prst="rect">
            <a:avLst/>
          </a:prstGeom>
          <a:noFill/>
        </p:spPr>
      </p:pic>
      <p:sp>
        <p:nvSpPr>
          <p:cNvPr id="774148" name="Rectangle 4"/>
          <p:cNvSpPr>
            <a:spLocks noChangeArrowheads="1"/>
          </p:cNvSpPr>
          <p:nvPr/>
        </p:nvSpPr>
        <p:spPr bwMode="auto">
          <a:xfrm>
            <a:off x="1658485" y="2823882"/>
            <a:ext cx="3968284" cy="403411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0548" tIns="40272" rIns="80548" bIns="40272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74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6195" y="959504"/>
            <a:ext cx="4447334" cy="3326746"/>
          </a:xfrm>
          <a:prstGeom prst="rect">
            <a:avLst/>
          </a:prstGeom>
          <a:noFill/>
        </p:spPr>
      </p:pic>
      <p:sp>
        <p:nvSpPr>
          <p:cNvPr id="774150" name="Text Box 6"/>
          <p:cNvSpPr txBox="1">
            <a:spLocks noChangeArrowheads="1"/>
          </p:cNvSpPr>
          <p:nvPr/>
        </p:nvSpPr>
        <p:spPr bwMode="auto">
          <a:xfrm>
            <a:off x="2465297" y="134471"/>
            <a:ext cx="7083519" cy="59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326" algn="l"/>
                <a:tab pos="805451" algn="l"/>
                <a:tab pos="1208179" algn="l"/>
                <a:tab pos="1610903" algn="l"/>
                <a:tab pos="2013632" algn="l"/>
                <a:tab pos="2416358" algn="l"/>
                <a:tab pos="2819084" algn="l"/>
                <a:tab pos="3221809" algn="l"/>
                <a:tab pos="3624539" algn="l"/>
                <a:tab pos="4027263" algn="l"/>
                <a:tab pos="4429989" algn="l"/>
                <a:tab pos="4831318" algn="l"/>
                <a:tab pos="5235442" algn="l"/>
                <a:tab pos="5635370" algn="l"/>
                <a:tab pos="6040897" algn="l"/>
                <a:tab pos="6439426" algn="l"/>
                <a:tab pos="6846350" algn="l"/>
                <a:tab pos="7243481" algn="l"/>
                <a:tab pos="7651803" algn="l"/>
                <a:tab pos="8047537" algn="l"/>
              </a:tabLst>
              <a:defRPr/>
            </a:pPr>
            <a:r>
              <a:rPr kumimoji="0" lang="en-GB" sz="247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Telescopic images of sprite discharges </a:t>
            </a:r>
          </a:p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1326" algn="l"/>
                <a:tab pos="805451" algn="l"/>
                <a:tab pos="1208179" algn="l"/>
                <a:tab pos="1610903" algn="l"/>
                <a:tab pos="2013632" algn="l"/>
                <a:tab pos="2416358" algn="l"/>
                <a:tab pos="2819084" algn="l"/>
                <a:tab pos="3221809" algn="l"/>
                <a:tab pos="3624539" algn="l"/>
                <a:tab pos="4027263" algn="l"/>
                <a:tab pos="4429989" algn="l"/>
                <a:tab pos="4831318" algn="l"/>
                <a:tab pos="5235442" algn="l"/>
                <a:tab pos="5635370" algn="l"/>
                <a:tab pos="6040897" algn="l"/>
                <a:tab pos="6439426" algn="l"/>
                <a:tab pos="6846350" algn="l"/>
                <a:tab pos="7243481" algn="l"/>
                <a:tab pos="7651803" algn="l"/>
                <a:tab pos="8047537" algn="l"/>
              </a:tabLst>
              <a:defRPr/>
            </a:pP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     [</a:t>
            </a:r>
            <a:r>
              <a:rPr kumimoji="0" lang="en-GB" sz="158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Gerken</a:t>
            </a: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et al., </a:t>
            </a:r>
            <a:r>
              <a:rPr kumimoji="0" lang="en-GB" sz="158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Geophys</a:t>
            </a: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Res. </a:t>
            </a:r>
            <a:r>
              <a:rPr kumimoji="0" lang="en-GB" sz="158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Lett</a:t>
            </a:r>
            <a:r>
              <a:rPr kumimoji="0" lang="en-GB" sz="15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2000]</a:t>
            </a:r>
            <a:endParaRPr kumimoji="0" lang="en-GB" sz="220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74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8471" y="3228695"/>
            <a:ext cx="3629306" cy="3629305"/>
          </a:xfrm>
          <a:prstGeom prst="rect">
            <a:avLst/>
          </a:prstGeom>
          <a:noFill/>
        </p:spPr>
      </p:pic>
      <p:sp>
        <p:nvSpPr>
          <p:cNvPr id="774152" name="Line 8"/>
          <p:cNvSpPr>
            <a:spLocks noChangeShapeType="1"/>
          </p:cNvSpPr>
          <p:nvPr/>
        </p:nvSpPr>
        <p:spPr bwMode="auto">
          <a:xfrm flipV="1">
            <a:off x="3877241" y="3025588"/>
            <a:ext cx="5647765" cy="3227294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stealth" w="lg" len="lg"/>
          </a:ln>
          <a:effectLst/>
        </p:spPr>
        <p:txBody>
          <a:bodyPr wrap="none" lIns="80548" tIns="40272" rIns="80548" bIns="40272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74153" name="Line 9"/>
          <p:cNvSpPr>
            <a:spLocks noChangeShapeType="1"/>
          </p:cNvSpPr>
          <p:nvPr/>
        </p:nvSpPr>
        <p:spPr bwMode="auto">
          <a:xfrm>
            <a:off x="5423648" y="3361768"/>
            <a:ext cx="2801" cy="349623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triangle" w="med" len="med"/>
            <a:tailEnd type="triangle" w="med" len="med"/>
          </a:ln>
        </p:spPr>
        <p:txBody>
          <a:bodyPr lIns="80548" tIns="40272" rIns="80548" bIns="40272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74154" name="Text Box 10"/>
          <p:cNvSpPr txBox="1">
            <a:spLocks noChangeArrowheads="1"/>
          </p:cNvSpPr>
          <p:nvPr/>
        </p:nvSpPr>
        <p:spPr bwMode="auto">
          <a:xfrm>
            <a:off x="5403470" y="4370303"/>
            <a:ext cx="760347" cy="62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428" tIns="40212" rIns="80428" bIns="40212">
            <a:spAutoFit/>
          </a:bodyPr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 cm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 bar</a:t>
            </a:r>
          </a:p>
        </p:txBody>
      </p:sp>
      <p:sp>
        <p:nvSpPr>
          <p:cNvPr id="774155" name="Text Box 11"/>
          <p:cNvSpPr txBox="1">
            <a:spLocks noChangeArrowheads="1"/>
          </p:cNvSpPr>
          <p:nvPr/>
        </p:nvSpPr>
        <p:spPr bwMode="auto">
          <a:xfrm>
            <a:off x="5619693" y="4700593"/>
            <a:ext cx="4873332" cy="232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428" tIns="40212" rIns="80428" bIns="40212">
            <a:spAutoFit/>
          </a:bodyPr>
          <a:lstStyle/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6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Approximate scaling 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6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with air density N: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6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same E/N, d*N, …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6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6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Review: Ebert et al., J </a:t>
            </a:r>
            <a:r>
              <a:rPr kumimoji="0" lang="en-US" sz="1765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Geophys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Res 2010</a:t>
            </a:r>
          </a:p>
          <a:p>
            <a:pPr marL="0" marR="0" lvl="0" indent="0" algn="ctr" defTabSz="8068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0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471" y="-37820"/>
            <a:ext cx="6895820" cy="6895820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583706" y="3765177"/>
            <a:ext cx="1790140" cy="2215964"/>
            <a:chOff x="4962" y="3272"/>
            <a:chExt cx="2464" cy="1582"/>
          </a:xfrm>
        </p:grpSpPr>
        <p:sp>
          <p:nvSpPr>
            <p:cNvPr id="34826" name="AutoShape 4"/>
            <p:cNvSpPr>
              <a:spLocks noChangeArrowheads="1"/>
            </p:cNvSpPr>
            <p:nvPr/>
          </p:nvSpPr>
          <p:spPr bwMode="auto">
            <a:xfrm>
              <a:off x="4963" y="3273"/>
              <a:ext cx="1267" cy="1558"/>
            </a:xfrm>
            <a:prstGeom prst="roundRect">
              <a:avLst>
                <a:gd name="adj" fmla="val 7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defTabSz="806867" fontAlgn="base" hangingPunct="0">
                <a:lnSpc>
                  <a:spcPct val="96000"/>
                </a:lnSpc>
                <a:spcBef>
                  <a:spcPct val="0"/>
                </a:spcBef>
                <a:spcAft>
                  <a:spcPts val="1269"/>
                </a:spcAft>
                <a:buClr>
                  <a:srgbClr val="000000"/>
                </a:buClr>
                <a:buSzPct val="45000"/>
              </a:pPr>
              <a:endParaRPr lang="en-US" sz="1765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962" y="3272"/>
              <a:ext cx="2464" cy="1582"/>
              <a:chOff x="4962" y="3272"/>
              <a:chExt cx="2464" cy="1582"/>
            </a:xfrm>
          </p:grpSpPr>
          <p:sp>
            <p:nvSpPr>
              <p:cNvPr id="34828" name="AutoShape 6"/>
              <p:cNvSpPr>
                <a:spLocks noChangeArrowheads="1"/>
              </p:cNvSpPr>
              <p:nvPr/>
            </p:nvSpPr>
            <p:spPr bwMode="auto">
              <a:xfrm>
                <a:off x="4963" y="3273"/>
                <a:ext cx="1267" cy="1558"/>
              </a:xfrm>
              <a:prstGeom prst="roundRect">
                <a:avLst>
                  <a:gd name="adj" fmla="val 7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ts val="1269"/>
                  </a:spcAft>
                  <a:buClr>
                    <a:srgbClr val="000000"/>
                  </a:buClr>
                  <a:buSzPct val="45000"/>
                </a:pPr>
                <a:endParaRPr lang="en-US" sz="1765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34829" name="AutoShape 7"/>
              <p:cNvSpPr>
                <a:spLocks noChangeArrowheads="1"/>
              </p:cNvSpPr>
              <p:nvPr/>
            </p:nvSpPr>
            <p:spPr bwMode="auto">
              <a:xfrm>
                <a:off x="4962" y="3272"/>
                <a:ext cx="2464" cy="1582"/>
              </a:xfrm>
              <a:prstGeom prst="roundRect">
                <a:avLst>
                  <a:gd name="adj" fmla="val 79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tabLst>
                    <a:tab pos="0" algn="l"/>
                    <a:tab pos="402033" algn="l"/>
                    <a:tab pos="806867" algn="l"/>
                    <a:tab pos="1210300" algn="l"/>
                    <a:tab pos="1613733" algn="l"/>
                    <a:tab pos="2017166" algn="l"/>
                    <a:tab pos="2420600" algn="l"/>
                    <a:tab pos="2824033" algn="l"/>
                    <a:tab pos="3227466" algn="l"/>
                    <a:tab pos="3630900" algn="l"/>
                    <a:tab pos="4034333" algn="l"/>
                    <a:tab pos="4437766" algn="l"/>
                    <a:tab pos="4839799" algn="l"/>
                    <a:tab pos="5244633" algn="l"/>
                    <a:tab pos="5645264" algn="l"/>
                    <a:tab pos="6051499" algn="l"/>
                    <a:tab pos="6452131" algn="l"/>
                    <a:tab pos="6858366" algn="l"/>
                    <a:tab pos="7258997" algn="l"/>
                    <a:tab pos="7665232" algn="l"/>
                    <a:tab pos="8065864" algn="l"/>
                  </a:tabLst>
                </a:pPr>
                <a:endParaRPr lang="en-GB" sz="2206" b="1">
                  <a:solidFill>
                    <a:srgbClr val="FFFFFF"/>
                  </a:solidFill>
                  <a:latin typeface="Luxi Sans" pitchFamily="16" charset="0"/>
                </a:endParaRPr>
              </a:p>
              <a:p>
                <a:pPr algn="ctr"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tabLst>
                    <a:tab pos="0" algn="l"/>
                    <a:tab pos="402033" algn="l"/>
                    <a:tab pos="806867" algn="l"/>
                    <a:tab pos="1210300" algn="l"/>
                    <a:tab pos="1613733" algn="l"/>
                    <a:tab pos="2017166" algn="l"/>
                    <a:tab pos="2420600" algn="l"/>
                    <a:tab pos="2824033" algn="l"/>
                    <a:tab pos="3227466" algn="l"/>
                    <a:tab pos="3630900" algn="l"/>
                    <a:tab pos="4034333" algn="l"/>
                    <a:tab pos="4437766" algn="l"/>
                    <a:tab pos="4839799" algn="l"/>
                    <a:tab pos="5244633" algn="l"/>
                    <a:tab pos="5645264" algn="l"/>
                    <a:tab pos="6051499" algn="l"/>
                    <a:tab pos="6452131" algn="l"/>
                    <a:tab pos="6858366" algn="l"/>
                    <a:tab pos="7258997" algn="l"/>
                    <a:tab pos="7665232" algn="l"/>
                    <a:tab pos="8065864" algn="l"/>
                  </a:tabLst>
                </a:pPr>
                <a:r>
                  <a:rPr lang="en-GB" sz="1765" b="1">
                    <a:solidFill>
                      <a:srgbClr val="FFFFFF"/>
                    </a:solidFill>
                    <a:latin typeface="Verdana" pitchFamily="34" charset="0"/>
                  </a:rPr>
                  <a:t>Air                  1 bar           300 K</a:t>
                </a:r>
              </a:p>
              <a:p>
                <a:pPr algn="ctr"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tabLst>
                    <a:tab pos="0" algn="l"/>
                    <a:tab pos="402033" algn="l"/>
                    <a:tab pos="806867" algn="l"/>
                    <a:tab pos="1210300" algn="l"/>
                    <a:tab pos="1613733" algn="l"/>
                    <a:tab pos="2017166" algn="l"/>
                    <a:tab pos="2420600" algn="l"/>
                    <a:tab pos="2824033" algn="l"/>
                    <a:tab pos="3227466" algn="l"/>
                    <a:tab pos="3630900" algn="l"/>
                    <a:tab pos="4034333" algn="l"/>
                    <a:tab pos="4437766" algn="l"/>
                    <a:tab pos="4839799" algn="l"/>
                    <a:tab pos="5244633" algn="l"/>
                    <a:tab pos="5645264" algn="l"/>
                    <a:tab pos="6051499" algn="l"/>
                    <a:tab pos="6452131" algn="l"/>
                    <a:tab pos="6858366" algn="l"/>
                    <a:tab pos="7258997" algn="l"/>
                    <a:tab pos="7665232" algn="l"/>
                    <a:tab pos="8065864" algn="l"/>
                  </a:tabLst>
                </a:pPr>
                <a:endParaRPr lang="en-GB" sz="1765" b="1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tabLst>
                    <a:tab pos="0" algn="l"/>
                    <a:tab pos="402033" algn="l"/>
                    <a:tab pos="806867" algn="l"/>
                    <a:tab pos="1210300" algn="l"/>
                    <a:tab pos="1613733" algn="l"/>
                    <a:tab pos="2017166" algn="l"/>
                    <a:tab pos="2420600" algn="l"/>
                    <a:tab pos="2824033" algn="l"/>
                    <a:tab pos="3227466" algn="l"/>
                    <a:tab pos="3630900" algn="l"/>
                    <a:tab pos="4034333" algn="l"/>
                    <a:tab pos="4437766" algn="l"/>
                    <a:tab pos="4839799" algn="l"/>
                    <a:tab pos="5244633" algn="l"/>
                    <a:tab pos="5645264" algn="l"/>
                    <a:tab pos="6051499" algn="l"/>
                    <a:tab pos="6452131" algn="l"/>
                    <a:tab pos="6858366" algn="l"/>
                    <a:tab pos="7258997" algn="l"/>
                    <a:tab pos="7665232" algn="l"/>
                    <a:tab pos="8065864" algn="l"/>
                  </a:tabLst>
                </a:pPr>
                <a:endParaRPr lang="en-GB" sz="1765" b="1">
                  <a:solidFill>
                    <a:srgbClr val="FFFFFF"/>
                  </a:solidFill>
                  <a:latin typeface="Verdana" pitchFamily="34" charset="0"/>
                </a:endParaRPr>
              </a:p>
              <a:p>
                <a:pPr algn="ctr"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tabLst>
                    <a:tab pos="0" algn="l"/>
                    <a:tab pos="402033" algn="l"/>
                    <a:tab pos="806867" algn="l"/>
                    <a:tab pos="1210300" algn="l"/>
                    <a:tab pos="1613733" algn="l"/>
                    <a:tab pos="2017166" algn="l"/>
                    <a:tab pos="2420600" algn="l"/>
                    <a:tab pos="2824033" algn="l"/>
                    <a:tab pos="3227466" algn="l"/>
                    <a:tab pos="3630900" algn="l"/>
                    <a:tab pos="4034333" algn="l"/>
                    <a:tab pos="4437766" algn="l"/>
                    <a:tab pos="4839799" algn="l"/>
                    <a:tab pos="5244633" algn="l"/>
                    <a:tab pos="5645264" algn="l"/>
                    <a:tab pos="6051499" algn="l"/>
                    <a:tab pos="6452131" algn="l"/>
                    <a:tab pos="6858366" algn="l"/>
                    <a:tab pos="7258997" algn="l"/>
                    <a:tab pos="7665232" algn="l"/>
                    <a:tab pos="8065864" algn="l"/>
                  </a:tabLst>
                </a:pPr>
                <a:r>
                  <a:rPr lang="en-GB" sz="1765" b="1">
                    <a:solidFill>
                      <a:srgbClr val="FFFFFF"/>
                    </a:solidFill>
                    <a:latin typeface="Verdana" pitchFamily="34" charset="0"/>
                  </a:rPr>
                  <a:t>exposure  </a:t>
                </a:r>
              </a:p>
              <a:p>
                <a:pPr algn="ctr" defTabSz="806867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tabLst>
                    <a:tab pos="0" algn="l"/>
                    <a:tab pos="402033" algn="l"/>
                    <a:tab pos="806867" algn="l"/>
                    <a:tab pos="1210300" algn="l"/>
                    <a:tab pos="1613733" algn="l"/>
                    <a:tab pos="2017166" algn="l"/>
                    <a:tab pos="2420600" algn="l"/>
                    <a:tab pos="2824033" algn="l"/>
                    <a:tab pos="3227466" algn="l"/>
                    <a:tab pos="3630900" algn="l"/>
                    <a:tab pos="4034333" algn="l"/>
                    <a:tab pos="4437766" algn="l"/>
                    <a:tab pos="4839799" algn="l"/>
                    <a:tab pos="5244633" algn="l"/>
                    <a:tab pos="5645264" algn="l"/>
                    <a:tab pos="6051499" algn="l"/>
                    <a:tab pos="6452131" algn="l"/>
                    <a:tab pos="6858366" algn="l"/>
                    <a:tab pos="7258997" algn="l"/>
                    <a:tab pos="7665232" algn="l"/>
                    <a:tab pos="8065864" algn="l"/>
                  </a:tabLst>
                </a:pPr>
                <a:r>
                  <a:rPr lang="en-GB" sz="1765" b="1">
                    <a:solidFill>
                      <a:srgbClr val="FFFFFF"/>
                    </a:solidFill>
                    <a:latin typeface="Verdana" pitchFamily="34" charset="0"/>
                  </a:rPr>
                  <a:t>300</a:t>
                </a:r>
                <a:r>
                  <a:rPr lang="en-GB" sz="2206" b="1">
                    <a:solidFill>
                      <a:srgbClr val="FFFFFF"/>
                    </a:solidFill>
                    <a:latin typeface="Verdana" pitchFamily="34" charset="0"/>
                  </a:rPr>
                  <a:t> </a:t>
                </a:r>
                <a:r>
                  <a:rPr lang="en-GB" sz="1765" b="1">
                    <a:solidFill>
                      <a:srgbClr val="FFFFFF"/>
                    </a:solidFill>
                    <a:latin typeface="Verdana" pitchFamily="34" charset="0"/>
                  </a:rPr>
                  <a:t>ns</a:t>
                </a:r>
              </a:p>
            </p:txBody>
          </p:sp>
        </p:grpSp>
      </p:grpSp>
      <p:sp>
        <p:nvSpPr>
          <p:cNvPr id="34820" name="AutoShape 8"/>
          <p:cNvSpPr>
            <a:spLocks noChangeArrowheads="1"/>
          </p:cNvSpPr>
          <p:nvPr/>
        </p:nvSpPr>
        <p:spPr bwMode="auto">
          <a:xfrm>
            <a:off x="8516470" y="-302559"/>
            <a:ext cx="44824" cy="7765676"/>
          </a:xfrm>
          <a:prstGeom prst="roundRect">
            <a:avLst>
              <a:gd name="adj" fmla="val 3125"/>
            </a:avLst>
          </a:prstGeom>
          <a:solidFill>
            <a:srgbClr val="000000"/>
          </a:solidFill>
          <a:ln w="18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4821" name="Picture 9" descr="CoronaCompleet40m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7530" y="0"/>
            <a:ext cx="3629306" cy="272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5274765" y="-9806"/>
            <a:ext cx="1103187" cy="353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r>
              <a:rPr lang="en-GB" sz="1765" b="1">
                <a:solidFill>
                  <a:srgbClr val="FFFFFF"/>
                </a:solidFill>
                <a:latin typeface="Verdana" pitchFamily="34" charset="0"/>
              </a:rPr>
              <a:t>+28 kV</a:t>
            </a:r>
            <a:endParaRPr lang="en-US" sz="1765" b="1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4823" name="AutoShape 11"/>
          <p:cNvSpPr>
            <a:spLocks noChangeArrowheads="1"/>
          </p:cNvSpPr>
          <p:nvPr/>
        </p:nvSpPr>
        <p:spPr bwMode="auto">
          <a:xfrm flipV="1">
            <a:off x="4482353" y="-403412"/>
            <a:ext cx="806824" cy="107576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8206412" y="3150254"/>
            <a:ext cx="793808" cy="353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r>
              <a:rPr lang="en-GB" sz="1765" b="1">
                <a:solidFill>
                  <a:srgbClr val="FFFFFF"/>
                </a:solidFill>
                <a:latin typeface="Verdana" pitchFamily="34" charset="0"/>
              </a:rPr>
              <a:t>4 cm</a:t>
            </a:r>
          </a:p>
        </p:txBody>
      </p:sp>
      <p:sp>
        <p:nvSpPr>
          <p:cNvPr id="34825" name="Line 13"/>
          <p:cNvSpPr>
            <a:spLocks noChangeShapeType="1"/>
          </p:cNvSpPr>
          <p:nvPr/>
        </p:nvSpPr>
        <p:spPr bwMode="auto">
          <a:xfrm>
            <a:off x="8247529" y="536482"/>
            <a:ext cx="0" cy="632151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lg" len="lg"/>
            <a:tailEnd type="triangle" w="lg" len="lg"/>
          </a:ln>
        </p:spPr>
        <p:txBody>
          <a:bodyPr wrap="none"/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78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 descr="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73" y="19611"/>
            <a:ext cx="8541032" cy="68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86" y="35274"/>
            <a:ext cx="3160059" cy="6822727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10473875" y="-302558"/>
            <a:ext cx="1645864" cy="7925360"/>
          </a:xfrm>
          <a:prstGeom prst="roundRect">
            <a:avLst>
              <a:gd name="adj" fmla="val 3125"/>
            </a:avLst>
          </a:prstGeom>
          <a:solidFill>
            <a:srgbClr val="000000"/>
          </a:solidFill>
          <a:ln w="18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9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1991" name="AutoShape 11"/>
          <p:cNvSpPr>
            <a:spLocks noChangeArrowheads="1"/>
          </p:cNvSpPr>
          <p:nvPr/>
        </p:nvSpPr>
        <p:spPr bwMode="auto">
          <a:xfrm>
            <a:off x="1412641" y="4457"/>
            <a:ext cx="9366717" cy="61633"/>
          </a:xfrm>
          <a:prstGeom prst="roundRect">
            <a:avLst>
              <a:gd name="adj" fmla="val 2269"/>
            </a:avLst>
          </a:prstGeom>
          <a:solidFill>
            <a:srgbClr val="000000"/>
          </a:solidFill>
          <a:ln w="18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9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1992" name="Rectangle 12"/>
          <p:cNvSpPr>
            <a:spLocks noChangeArrowheads="1"/>
          </p:cNvSpPr>
          <p:nvPr/>
        </p:nvSpPr>
        <p:spPr bwMode="auto">
          <a:xfrm>
            <a:off x="1658471" y="-336176"/>
            <a:ext cx="336176" cy="732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9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1993" name="Rectangle 13"/>
          <p:cNvSpPr>
            <a:spLocks noChangeArrowheads="1"/>
          </p:cNvSpPr>
          <p:nvPr/>
        </p:nvSpPr>
        <p:spPr bwMode="auto">
          <a:xfrm>
            <a:off x="1524000" y="-336176"/>
            <a:ext cx="470647" cy="75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9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1995" name="Rectangle 15"/>
          <p:cNvSpPr>
            <a:spLocks noChangeArrowheads="1"/>
          </p:cNvSpPr>
          <p:nvPr/>
        </p:nvSpPr>
        <p:spPr bwMode="auto">
          <a:xfrm>
            <a:off x="8893269" y="0"/>
            <a:ext cx="13965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9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41996" name="Rectangle 16"/>
          <p:cNvSpPr>
            <a:spLocks noChangeArrowheads="1"/>
          </p:cNvSpPr>
          <p:nvPr/>
        </p:nvSpPr>
        <p:spPr bwMode="auto">
          <a:xfrm>
            <a:off x="4956381" y="78701"/>
            <a:ext cx="4828334" cy="43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663" tIns="40332" rIns="80663" bIns="40332">
            <a:spAutoFit/>
          </a:bodyPr>
          <a:lstStyle/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2131" algn="l"/>
                <a:tab pos="6858366" algn="l"/>
                <a:tab pos="7258997" algn="l"/>
                <a:tab pos="7665232" algn="l"/>
                <a:tab pos="8065864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54 kV                  28 kV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1537" y="152683"/>
            <a:ext cx="2238326" cy="115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Positive streamers in 4 </a:t>
            </a: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m air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45410" y="5633758"/>
            <a:ext cx="1781737" cy="1224244"/>
            <a:chOff x="4963" y="3273"/>
            <a:chExt cx="1272" cy="1558"/>
          </a:xfrm>
        </p:grpSpPr>
        <p:sp>
          <p:nvSpPr>
            <p:cNvPr id="22" name="AutoShape 7"/>
            <p:cNvSpPr>
              <a:spLocks noChangeArrowheads="1"/>
            </p:cNvSpPr>
            <p:nvPr/>
          </p:nvSpPr>
          <p:spPr bwMode="auto">
            <a:xfrm>
              <a:off x="4963" y="3273"/>
              <a:ext cx="1272" cy="1558"/>
            </a:xfrm>
            <a:prstGeom prst="roundRect">
              <a:avLst>
                <a:gd name="adj" fmla="val 74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806867" rtl="0" eaLnBrk="1" fontAlgn="base" latinLnBrk="0" hangingPunct="0">
                <a:lnSpc>
                  <a:spcPct val="96000"/>
                </a:lnSpc>
                <a:spcBef>
                  <a:spcPct val="0"/>
                </a:spcBef>
                <a:spcAft>
                  <a:spcPts val="1269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9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24" name="AutoShape 9"/>
            <p:cNvSpPr>
              <a:spLocks noChangeArrowheads="1"/>
            </p:cNvSpPr>
            <p:nvPr/>
          </p:nvSpPr>
          <p:spPr bwMode="auto">
            <a:xfrm>
              <a:off x="4963" y="3273"/>
              <a:ext cx="1272" cy="1558"/>
            </a:xfrm>
            <a:prstGeom prst="roundRect">
              <a:avLst>
                <a:gd name="adj" fmla="val 74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806867" rtl="0" eaLnBrk="1" fontAlgn="base" latinLnBrk="0" hangingPunct="0">
                <a:lnSpc>
                  <a:spcPct val="96000"/>
                </a:lnSpc>
                <a:spcBef>
                  <a:spcPct val="0"/>
                </a:spcBef>
                <a:spcAft>
                  <a:spcPts val="1269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9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421871" y="5628677"/>
            <a:ext cx="2609447" cy="1055995"/>
          </a:xfrm>
          <a:prstGeom prst="roundRect">
            <a:avLst>
              <a:gd name="adj" fmla="val 74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2131" algn="l"/>
                <a:tab pos="6858366" algn="l"/>
                <a:tab pos="7258997" algn="l"/>
                <a:tab pos="7665232" algn="l"/>
                <a:tab pos="8065864" algn="l"/>
              </a:tabLst>
              <a:defRPr/>
            </a:pPr>
            <a:endParaRPr kumimoji="0" lang="en-GB" sz="220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xi Sans" pitchFamily="16" charset="0"/>
            </a:endParaRPr>
          </a:p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2131" algn="l"/>
                <a:tab pos="6858366" algn="l"/>
                <a:tab pos="7258997" algn="l"/>
                <a:tab pos="7665232" algn="l"/>
                <a:tab pos="8065864" algn="l"/>
              </a:tabLst>
              <a:defRPr/>
            </a:pPr>
            <a:endParaRPr kumimoji="0" lang="en-GB" sz="176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2131" algn="l"/>
                <a:tab pos="6858366" algn="l"/>
                <a:tab pos="7258997" algn="l"/>
                <a:tab pos="7665232" algn="l"/>
                <a:tab pos="8065864" algn="l"/>
              </a:tabLst>
              <a:defRPr/>
            </a:pPr>
            <a:endParaRPr kumimoji="0" lang="en-GB" sz="176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</a:endParaRPr>
          </a:p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2131" algn="l"/>
                <a:tab pos="6858366" algn="l"/>
                <a:tab pos="7258997" algn="l"/>
                <a:tab pos="7665232" algn="l"/>
                <a:tab pos="8065864" algn="l"/>
              </a:tabLst>
              <a:defRPr/>
            </a:pPr>
            <a:r>
              <a:rPr kumimoji="0" lang="en-GB" sz="14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[</a:t>
            </a:r>
            <a:r>
              <a:rPr kumimoji="0" lang="en-GB" sz="1412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Briels</a:t>
            </a:r>
            <a:r>
              <a:rPr kumimoji="0" lang="en-GB" sz="14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</a:rPr>
              <a:t> et al., J Phys D 2008]</a:t>
            </a:r>
          </a:p>
        </p:txBody>
      </p:sp>
    </p:spTree>
    <p:extLst>
      <p:ext uri="{BB962C8B-B14F-4D97-AF65-F5344CB8AC3E}">
        <p14:creationId xmlns:p14="http://schemas.microsoft.com/office/powerpoint/2010/main" val="3878985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0B6F42-258E-AA4A-A7F8-5DB5F0648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36" y="424138"/>
            <a:ext cx="9009529" cy="6100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C5FD73-6DEB-6A42-B8A9-8DDA55E6FAE5}"/>
              </a:ext>
            </a:extLst>
          </p:cNvPr>
          <p:cNvSpPr txBox="1"/>
          <p:nvPr/>
        </p:nvSpPr>
        <p:spPr>
          <a:xfrm>
            <a:off x="4513047" y="0"/>
            <a:ext cx="3167854" cy="4469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+1 MV on 1 m 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81558E-ABF7-9048-BA0B-C2B273D73A7C}"/>
              </a:ext>
            </a:extLst>
          </p:cNvPr>
          <p:cNvSpPr txBox="1"/>
          <p:nvPr/>
        </p:nvSpPr>
        <p:spPr>
          <a:xfrm>
            <a:off x="7520551" y="6521823"/>
            <a:ext cx="3094373" cy="353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1765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sz="1765" dirty="0" err="1">
                <a:solidFill>
                  <a:srgbClr val="000000"/>
                </a:solidFill>
                <a:latin typeface="Verdana" pitchFamily="34" charset="0"/>
              </a:rPr>
              <a:t>Kochkin</a:t>
            </a:r>
            <a:r>
              <a:rPr lang="en-US" sz="1765" dirty="0">
                <a:solidFill>
                  <a:srgbClr val="000000"/>
                </a:solidFill>
                <a:latin typeface="Verdana" pitchFamily="34" charset="0"/>
              </a:rPr>
              <a:t> et al, JPD 2012]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137E3F-A3CD-FA4F-924D-F600E4BE01B9}"/>
              </a:ext>
            </a:extLst>
          </p:cNvPr>
          <p:cNvSpPr txBox="1"/>
          <p:nvPr/>
        </p:nvSpPr>
        <p:spPr>
          <a:xfrm>
            <a:off x="3130729" y="2487706"/>
            <a:ext cx="2292918" cy="113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3530" b="1" i="1" dirty="0">
                <a:solidFill>
                  <a:srgbClr val="FF0000"/>
                </a:solidFill>
                <a:latin typeface="Comic Sans MS" panose="030F0902030302020204" pitchFamily="66" charset="0"/>
              </a:rPr>
              <a:t>~200 </a:t>
            </a:r>
            <a:r>
              <a:rPr lang="en-US" sz="3530" b="1" i="1" dirty="0" err="1">
                <a:solidFill>
                  <a:srgbClr val="FF0000"/>
                </a:solidFill>
                <a:latin typeface="Comic Sans MS" panose="030F0902030302020204" pitchFamily="66" charset="0"/>
              </a:rPr>
              <a:t>keV</a:t>
            </a:r>
            <a:r>
              <a:rPr lang="en-US" sz="3530" b="1" i="1" dirty="0">
                <a:solidFill>
                  <a:srgbClr val="FF0000"/>
                </a:solidFill>
                <a:latin typeface="Comic Sans MS" panose="030F0902030302020204" pitchFamily="66" charset="0"/>
              </a:rPr>
              <a:t> X-rays!</a:t>
            </a:r>
          </a:p>
        </p:txBody>
      </p:sp>
    </p:spTree>
    <p:extLst>
      <p:ext uri="{BB962C8B-B14F-4D97-AF65-F5344CB8AC3E}">
        <p14:creationId xmlns:p14="http://schemas.microsoft.com/office/powerpoint/2010/main" val="15841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32746" y="21958"/>
            <a:ext cx="9663901" cy="299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309" tIns="40152" rIns="80309" bIns="40152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3200" b="1" i="1" dirty="0">
                <a:solidFill>
                  <a:srgbClr val="FFFFFF"/>
                </a:solidFill>
                <a:latin typeface="Comic Sans MS" pitchFamily="66" charset="0"/>
              </a:rPr>
              <a:t>Electric breakdown in thunderstorms and plasma technology – chances and puzzles</a:t>
            </a:r>
            <a:endParaRPr lang="en-US" sz="2824" b="1" i="1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Ute Ebert, 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Centrum </a:t>
            </a:r>
            <a:r>
              <a:rPr lang="en-US" sz="2000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Wiskunde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Informatica in Amsterdam                        and </a:t>
            </a:r>
            <a:r>
              <a:rPr lang="en-US" sz="2000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Technische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Universiteit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Eindhoven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3530" b="1" i="1" dirty="0">
                <a:solidFill>
                  <a:srgbClr val="FFFFFF"/>
                </a:solidFill>
                <a:latin typeface="Comic Sans MS" pitchFamily="66" charset="0"/>
              </a:rPr>
              <a:t>  </a:t>
            </a:r>
            <a:endParaRPr lang="en-US" sz="1765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496" y="2502144"/>
            <a:ext cx="7765472" cy="4355857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1031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8471" y="7082118"/>
            <a:ext cx="8875059" cy="76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566" tIns="40281" rIns="80566" bIns="40281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r>
              <a:rPr lang="en-US" sz="1765">
                <a:solidFill>
                  <a:srgbClr val="FFFFFF"/>
                </a:solidFill>
                <a:latin typeface="Verdana" pitchFamily="34" charset="0"/>
              </a:rPr>
              <a:t>TexPoint fonts used in EMF. 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r>
              <a:rPr lang="en-US" sz="1765">
                <a:solidFill>
                  <a:srgbClr val="FFFFFF"/>
                </a:solidFill>
                <a:latin typeface="Verdana" pitchFamily="34" charset="0"/>
              </a:rPr>
              <a:t>Read the TexPoint manual before you delete this box.: </a:t>
            </a:r>
            <a:r>
              <a:rPr lang="en-US" sz="1765">
                <a:solidFill>
                  <a:srgbClr val="FFFFFF"/>
                </a:solidFill>
                <a:latin typeface="cmr7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cmr10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cmmi10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cmmi7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lcmss8" pitchFamily="34" charset="0"/>
              </a:rPr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0" y="2491768"/>
            <a:ext cx="4354344" cy="4355857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BD132F-FDA0-3F45-8AFC-EC7EC170C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5781" y="11716"/>
            <a:ext cx="2566219" cy="15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325" y="1023519"/>
            <a:ext cx="6101509" cy="3780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343" y="189426"/>
            <a:ext cx="9725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Negative and positive streamer discharges: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CD53AA-C1AC-8B4D-90FF-EFB68C6C9205}"/>
              </a:ext>
            </a:extLst>
          </p:cNvPr>
          <p:cNvSpPr/>
          <p:nvPr/>
        </p:nvSpPr>
        <p:spPr>
          <a:xfrm>
            <a:off x="2586041" y="4803900"/>
            <a:ext cx="40013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Positive streamers need free electrons,  electron detachment or photoionization.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18C6EC-FC62-EE43-A79E-6E133B4A0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9296" y="1023519"/>
            <a:ext cx="6101509" cy="3780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3154132-025D-B34D-960A-0060FCCC31EE}"/>
              </a:ext>
            </a:extLst>
          </p:cNvPr>
          <p:cNvSpPr/>
          <p:nvPr/>
        </p:nvSpPr>
        <p:spPr>
          <a:xfrm>
            <a:off x="5974323" y="826518"/>
            <a:ext cx="3422270" cy="3789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7D567B6-2AF6-234E-9F30-C144F6AC6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27" y="3659467"/>
            <a:ext cx="3235125" cy="29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80" y="-268941"/>
            <a:ext cx="7900147" cy="507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3" y="360473"/>
            <a:ext cx="3406588" cy="3678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b="1" dirty="0">
                <a:solidFill>
                  <a:srgbClr val="C00000"/>
                </a:solidFill>
                <a:latin typeface="Verdana" pitchFamily="34" charset="0"/>
              </a:rPr>
              <a:t>+1 MV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on 1 m air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4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en-US" sz="141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Kochkin</a:t>
            </a:r>
            <a:r>
              <a:rPr kumimoji="0" lang="en-US" sz="14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et al, J Phys D 2012]</a:t>
            </a: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lang="en-US" sz="1765" dirty="0">
              <a:solidFill>
                <a:srgbClr val="000000"/>
              </a:solidFill>
              <a:latin typeface="Verdana" pitchFamily="34" charset="0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b="1" dirty="0">
                <a:solidFill>
                  <a:srgbClr val="C00000"/>
                </a:solidFill>
                <a:latin typeface="Verdana" pitchFamily="34" charset="0"/>
              </a:rPr>
              <a:t>-1 MV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on 1 m air</a:t>
            </a:r>
            <a:endParaRPr kumimoji="0" lang="en-US" sz="17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4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en-US" sz="141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Kochkin</a:t>
            </a:r>
            <a:r>
              <a:rPr kumimoji="0" lang="en-US" sz="141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et al, J Phys D 2014]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087" y="3296403"/>
            <a:ext cx="7584694" cy="530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209086" y="3160060"/>
            <a:ext cx="8068235" cy="158889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5F061E-6731-994E-8560-F34ABD264510}"/>
              </a:ext>
            </a:extLst>
          </p:cNvPr>
          <p:cNvSpPr/>
          <p:nvPr/>
        </p:nvSpPr>
        <p:spPr bwMode="auto">
          <a:xfrm>
            <a:off x="10478628" y="0"/>
            <a:ext cx="1957388" cy="7384116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43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5613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7625" algn="l"/>
                <a:tab pos="6858000" algn="l"/>
                <a:tab pos="7310438" algn="l"/>
                <a:tab pos="7772400" algn="l"/>
                <a:tab pos="8223250" algn="l"/>
                <a:tab pos="8686800" algn="l"/>
                <a:tab pos="9136063" algn="l"/>
              </a:tabLst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47" y="0"/>
            <a:ext cx="11429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89176" y="174200"/>
            <a:ext cx="4235824" cy="717274"/>
          </a:xfrm>
          <a:prstGeom prst="rect">
            <a:avLst/>
          </a:prstGeom>
        </p:spPr>
        <p:txBody>
          <a:bodyPr wrap="square" lIns="80548" tIns="40272" rIns="80548" bIns="40272">
            <a:spAutoFit/>
          </a:bodyPr>
          <a:lstStyle/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tabLst>
                <a:tab pos="0" algn="l"/>
                <a:tab pos="401092" algn="l"/>
                <a:tab pos="804979" algn="l"/>
                <a:tab pos="1207471" algn="l"/>
                <a:tab pos="1609962" algn="l"/>
                <a:tab pos="2012456" algn="l"/>
                <a:tab pos="2414946" algn="l"/>
                <a:tab pos="2817435" algn="l"/>
                <a:tab pos="3219926" algn="l"/>
                <a:tab pos="3622421" algn="l"/>
                <a:tab pos="4024911" algn="l"/>
                <a:tab pos="4427401" algn="l"/>
                <a:tab pos="4828495" algn="l"/>
                <a:tab pos="5232383" algn="l"/>
                <a:tab pos="5632076" algn="l"/>
                <a:tab pos="6037368" algn="l"/>
                <a:tab pos="6435663" algn="l"/>
                <a:tab pos="6842348" algn="l"/>
                <a:tab pos="7239248" algn="l"/>
                <a:tab pos="7647332" algn="l"/>
                <a:tab pos="8042833" algn="l"/>
              </a:tabLst>
              <a:defRPr/>
            </a:pPr>
            <a:endParaRPr lang="en-US" sz="1588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tabLst>
                <a:tab pos="0" algn="l"/>
                <a:tab pos="401092" algn="l"/>
                <a:tab pos="804979" algn="l"/>
                <a:tab pos="1207471" algn="l"/>
                <a:tab pos="1609962" algn="l"/>
                <a:tab pos="2012456" algn="l"/>
                <a:tab pos="2414946" algn="l"/>
                <a:tab pos="2817435" algn="l"/>
                <a:tab pos="3219926" algn="l"/>
                <a:tab pos="3622421" algn="l"/>
                <a:tab pos="4024911" algn="l"/>
                <a:tab pos="4427401" algn="l"/>
                <a:tab pos="4828495" algn="l"/>
                <a:tab pos="5232383" algn="l"/>
                <a:tab pos="5632076" algn="l"/>
                <a:tab pos="6037368" algn="l"/>
                <a:tab pos="6435663" algn="l"/>
                <a:tab pos="6842348" algn="l"/>
                <a:tab pos="7239248" algn="l"/>
                <a:tab pos="7647332" algn="l"/>
                <a:tab pos="8042833" algn="l"/>
              </a:tabLst>
              <a:defRPr/>
            </a:pPr>
            <a:endParaRPr lang="en-US" sz="1588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860" y="6246872"/>
            <a:ext cx="8547230" cy="873855"/>
          </a:xfrm>
          <a:prstGeom prst="rect">
            <a:avLst/>
          </a:prstGeom>
          <a:noFill/>
        </p:spPr>
        <p:txBody>
          <a:bodyPr wrap="square" lIns="80548" tIns="40272" rIns="80548" bIns="40272" rtlCol="0">
            <a:spAutoFit/>
          </a:bodyPr>
          <a:lstStyle/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2118" dirty="0">
                <a:solidFill>
                  <a:srgbClr val="FFFFFF"/>
                </a:solidFill>
                <a:latin typeface="Verdana" pitchFamily="34" charset="0"/>
              </a:rPr>
              <a:t>Lightning leader                                     Return stroke   </a:t>
            </a: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4515" y="4229825"/>
            <a:ext cx="264817" cy="353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sz="1765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4" y="-34886"/>
            <a:ext cx="9713959" cy="6892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8148" y="6381355"/>
            <a:ext cx="3825086" cy="353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[Briggs et al., JGR 2011; NASA]</a:t>
            </a:r>
          </a:p>
        </p:txBody>
      </p:sp>
    </p:spTree>
    <p:extLst>
      <p:ext uri="{BB962C8B-B14F-4D97-AF65-F5344CB8AC3E}">
        <p14:creationId xmlns:p14="http://schemas.microsoft.com/office/powerpoint/2010/main" val="41466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53" y="806819"/>
            <a:ext cx="11756353" cy="3708031"/>
          </a:xfrm>
        </p:spPr>
        <p:txBody>
          <a:bodyPr/>
          <a:lstStyle/>
          <a:p>
            <a:pPr algn="l"/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I.  Some thunderstorm physics – conclusions</a:t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- 10</a:t>
            </a:r>
            <a:r>
              <a:rPr lang="en-US" sz="24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 air showers relevant for lightning inception.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Lightning itself can produce 10</a:t>
            </a:r>
            <a:r>
              <a:rPr lang="en-US" sz="24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 radiation.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Lightning leaders with streamer corona only partially understood.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82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57" y="1835527"/>
            <a:ext cx="11089594" cy="2422151"/>
          </a:xfrm>
        </p:spPr>
        <p:txBody>
          <a:bodyPr/>
          <a:lstStyle/>
          <a:p>
            <a:pPr algn="l"/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The multiple scales of discharge modeling</a:t>
            </a: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002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077" y="2554941"/>
            <a:ext cx="1892126" cy="430305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1004910"/>
            <a:ext cx="5920909" cy="585575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64735" y="6443798"/>
            <a:ext cx="176716" cy="1597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456">
              <a:solidFill>
                <a:prstClr val="white"/>
              </a:solidFill>
              <a:latin typeface="Luxi Sans"/>
            </a:endParaRPr>
          </a:p>
        </p:txBody>
      </p:sp>
      <p:sp>
        <p:nvSpPr>
          <p:cNvPr id="5" name="Oval 4"/>
          <p:cNvSpPr/>
          <p:nvPr/>
        </p:nvSpPr>
        <p:spPr>
          <a:xfrm flipV="1">
            <a:off x="8836830" y="4789239"/>
            <a:ext cx="1632618" cy="16081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456">
              <a:solidFill>
                <a:prstClr val="white"/>
              </a:solidFill>
              <a:latin typeface="Luxi Sans"/>
            </a:endParaRPr>
          </a:p>
        </p:txBody>
      </p:sp>
      <p:cxnSp>
        <p:nvCxnSpPr>
          <p:cNvPr id="7" name="Straight Connector 6"/>
          <p:cNvCxnSpPr>
            <a:stCxn id="2" idx="0"/>
            <a:endCxn id="5" idx="4"/>
          </p:cNvCxnSpPr>
          <p:nvPr/>
        </p:nvCxnSpPr>
        <p:spPr>
          <a:xfrm flipV="1">
            <a:off x="3853093" y="4789239"/>
            <a:ext cx="5800046" cy="16545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853093" y="6397353"/>
            <a:ext cx="5671908" cy="206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3A6411-2A2D-EA44-B952-AB2738E257D8}"/>
              </a:ext>
            </a:extLst>
          </p:cNvPr>
          <p:cNvSpPr txBox="1"/>
          <p:nvPr/>
        </p:nvSpPr>
        <p:spPr>
          <a:xfrm>
            <a:off x="1502288" y="-532185"/>
            <a:ext cx="101017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scales in initial breakdown</a:t>
            </a:r>
          </a:p>
        </p:txBody>
      </p:sp>
    </p:spTree>
    <p:extLst>
      <p:ext uri="{BB962C8B-B14F-4D97-AF65-F5344CB8AC3E}">
        <p14:creationId xmlns:p14="http://schemas.microsoft.com/office/powerpoint/2010/main" val="38533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1002245"/>
            <a:ext cx="5920909" cy="5855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7304" y="180000"/>
            <a:ext cx="4270721" cy="780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3D time dependent problem</a:t>
            </a: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Spatial scales: nm to m (to km)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7059" y="201706"/>
            <a:ext cx="4741212" cy="37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Temporal scales: </a:t>
            </a:r>
            <a:r>
              <a:rPr lang="en-US" sz="1765" b="1" dirty="0" err="1">
                <a:solidFill>
                  <a:srgbClr val="000000"/>
                </a:solidFill>
                <a:latin typeface="Verdana" pitchFamily="34" charset="0"/>
              </a:rPr>
              <a:t>ps</a:t>
            </a: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 to min or more:</a:t>
            </a:r>
          </a:p>
          <a:p>
            <a:pPr marL="302575" indent="-302575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Inception</a:t>
            </a:r>
          </a:p>
          <a:p>
            <a:pPr marL="302575" indent="-302575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Space charge</a:t>
            </a:r>
          </a:p>
          <a:p>
            <a:pPr marL="302575" indent="-302575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Heating and sec. chemistry</a:t>
            </a:r>
          </a:p>
          <a:p>
            <a:pPr marL="302575" indent="-302575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Plasma decay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765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765" b="1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     Energy scales: </a:t>
            </a: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     0.03 eV to 200 </a:t>
            </a:r>
            <a:r>
              <a:rPr lang="en-US" sz="1765" b="1" dirty="0" err="1">
                <a:solidFill>
                  <a:srgbClr val="000000"/>
                </a:solidFill>
                <a:latin typeface="Verdana" pitchFamily="34" charset="0"/>
              </a:rPr>
              <a:t>keV</a:t>
            </a:r>
            <a:r>
              <a:rPr lang="en-US" sz="1765" b="1" dirty="0">
                <a:solidFill>
                  <a:srgbClr val="000000"/>
                </a:solidFill>
                <a:latin typeface="Verdana" pitchFamily="34" charset="0"/>
              </a:rPr>
              <a:t> (or 100 MeV)</a:t>
            </a:r>
          </a:p>
        </p:txBody>
      </p:sp>
    </p:spTree>
    <p:extLst>
      <p:ext uri="{BB962C8B-B14F-4D97-AF65-F5344CB8AC3E}">
        <p14:creationId xmlns:p14="http://schemas.microsoft.com/office/powerpoint/2010/main" val="30493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638078" y="488806"/>
            <a:ext cx="8875059" cy="49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309" tIns="40152" rIns="80309" bIns="40152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824" b="1" i="1" dirty="0">
                <a:solidFill>
                  <a:srgbClr val="FFFFFF"/>
                </a:solidFill>
                <a:latin typeface="Comic Sans MS" pitchFamily="66" charset="0"/>
              </a:rPr>
              <a:t>Energy conversion in plasma technology</a:t>
            </a:r>
            <a:endParaRPr lang="en-US" sz="1765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9749" y="1418571"/>
            <a:ext cx="6679833" cy="4640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127059" tIns="95294" rIns="127059" bIns="95294" rtlCol="0">
            <a:spAutoFit/>
          </a:bodyPr>
          <a:lstStyle/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>
                <a:solidFill>
                  <a:srgbClr val="FFC000"/>
                </a:solidFill>
                <a:latin typeface="Verdana" pitchFamily="34" charset="0"/>
              </a:rPr>
              <a:t>Pulsed electric power, down to nanosecond pulses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7456" y="2288691"/>
            <a:ext cx="4796304" cy="8639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127059" tIns="95294" rIns="127059" bIns="95294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FFC000"/>
                </a:solidFill>
              </a:defRPr>
            </a:lvl1pPr>
          </a:lstStyle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>
                <a:latin typeface="Verdana" pitchFamily="34" charset="0"/>
              </a:rPr>
              <a:t>Energetic </a:t>
            </a:r>
            <a:r>
              <a:rPr lang="en-US" sz="1765" b="1" dirty="0" err="1">
                <a:latin typeface="Verdana" pitchFamily="34" charset="0"/>
              </a:rPr>
              <a:t>nonequilibrium</a:t>
            </a:r>
            <a:r>
              <a:rPr lang="en-US" sz="1765" b="1" dirty="0">
                <a:latin typeface="Verdana" pitchFamily="34" charset="0"/>
              </a:rPr>
              <a:t> electrons </a:t>
            </a:r>
          </a:p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>
                <a:latin typeface="Verdana" pitchFamily="34" charset="0"/>
              </a:rPr>
              <a:t>collide with gas molecules (at STP)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6440" y="3637336"/>
            <a:ext cx="3552375" cy="4640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127059" tIns="95294" rIns="127059" bIns="95294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FFC000"/>
                </a:solidFill>
              </a:defRPr>
            </a:lvl1pPr>
          </a:lstStyle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 err="1">
                <a:latin typeface="Verdana" pitchFamily="34" charset="0"/>
              </a:rPr>
              <a:t>Nonequilibrium</a:t>
            </a:r>
            <a:r>
              <a:rPr lang="en-US" sz="1765" b="1" dirty="0">
                <a:latin typeface="Verdana" pitchFamily="34" charset="0"/>
              </a:rPr>
              <a:t> chemistry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2407" y="3630706"/>
            <a:ext cx="1851588" cy="4640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127059" tIns="95294" rIns="127059" bIns="95294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FFC000"/>
                </a:solidFill>
              </a:defRPr>
            </a:lvl1pPr>
          </a:lstStyle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>
                <a:latin typeface="Verdana" pitchFamily="34" charset="0"/>
              </a:rPr>
              <a:t>Corona wind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2736" y="3630706"/>
            <a:ext cx="2694768" cy="4640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127059" tIns="95294" rIns="127059" bIns="95294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FFC000"/>
                </a:solidFill>
              </a:defRPr>
            </a:lvl1pPr>
          </a:lstStyle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>
                <a:latin typeface="Verdana" pitchFamily="34" charset="0"/>
              </a:rPr>
              <a:t>Electric breakdown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6075608" y="1882589"/>
            <a:ext cx="0" cy="345497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3608294" y="3160059"/>
            <a:ext cx="1075765" cy="391737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6338249" y="3160059"/>
            <a:ext cx="4225" cy="410042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>
            <a:cxnSpLocks/>
          </p:cNvCxnSpPr>
          <p:nvPr/>
        </p:nvCxnSpPr>
        <p:spPr bwMode="auto">
          <a:xfrm>
            <a:off x="7715639" y="3160059"/>
            <a:ext cx="599126" cy="410042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E4D5CF-B9CD-9C44-9C20-D8E63E528006}"/>
              </a:ext>
            </a:extLst>
          </p:cNvPr>
          <p:cNvSpPr txBox="1"/>
          <p:nvPr/>
        </p:nvSpPr>
        <p:spPr>
          <a:xfrm>
            <a:off x="2046824" y="4437530"/>
            <a:ext cx="2961068" cy="1635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Plasma agriculture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Plasma medicine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Plasma ass. Combustion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Air cleaning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55805C-B58B-714A-A026-DD30F4818FEC}"/>
              </a:ext>
            </a:extLst>
          </p:cNvPr>
          <p:cNvSpPr txBox="1"/>
          <p:nvPr/>
        </p:nvSpPr>
        <p:spPr>
          <a:xfrm>
            <a:off x="5120451" y="4437530"/>
            <a:ext cx="2858137" cy="130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Laptop cooling?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Plasma actuators       for aviation and </a:t>
            </a:r>
            <a:r>
              <a:rPr lang="en-US" sz="1765" dirty="0" err="1">
                <a:solidFill>
                  <a:srgbClr val="FFFFFF"/>
                </a:solidFill>
                <a:latin typeface="Verdana" pitchFamily="34" charset="0"/>
              </a:rPr>
              <a:t>windturbines</a:t>
            </a:r>
            <a:endParaRPr lang="en-US" sz="1765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799A0F-68FD-E448-9402-1EC6DFCDCBD1}"/>
              </a:ext>
            </a:extLst>
          </p:cNvPr>
          <p:cNvSpPr txBox="1"/>
          <p:nvPr/>
        </p:nvSpPr>
        <p:spPr>
          <a:xfrm>
            <a:off x="7700961" y="4437529"/>
            <a:ext cx="2760307" cy="780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High voltage switching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Lightning protection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B4D8599-AD2C-004C-85C1-87847BB65C5F}"/>
              </a:ext>
            </a:extLst>
          </p:cNvPr>
          <p:cNvCxnSpPr>
            <a:cxnSpLocks/>
          </p:cNvCxnSpPr>
          <p:nvPr/>
        </p:nvCxnSpPr>
        <p:spPr bwMode="auto">
          <a:xfrm>
            <a:off x="7375644" y="3160059"/>
            <a:ext cx="602944" cy="2560174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1B3C06E-5ABB-284D-88BC-17B8B61AF83F}"/>
              </a:ext>
            </a:extLst>
          </p:cNvPr>
          <p:cNvSpPr txBox="1"/>
          <p:nvPr/>
        </p:nvSpPr>
        <p:spPr>
          <a:xfrm>
            <a:off x="7680928" y="5768072"/>
            <a:ext cx="2486377" cy="46406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lIns="127059" tIns="95294" rIns="127059" bIns="95294" rtlCol="0">
            <a:spAutoFit/>
          </a:bodyPr>
          <a:lstStyle>
            <a:defPPr>
              <a:defRPr lang="en-GB"/>
            </a:defPPr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rgbClr val="FFC000"/>
                </a:solidFill>
              </a:defRPr>
            </a:lvl1pPr>
          </a:lstStyle>
          <a:p>
            <a:pPr algn="ctr" defTabSz="806867" fontAlgn="base" hangingPunct="0">
              <a:spcBef>
                <a:spcPts val="529"/>
              </a:spcBef>
              <a:spcAft>
                <a:spcPts val="529"/>
              </a:spcAft>
              <a:buClr>
                <a:srgbClr val="000000"/>
              </a:buClr>
              <a:buSzPct val="45000"/>
            </a:pPr>
            <a:r>
              <a:rPr lang="en-US" sz="1765" b="1" dirty="0">
                <a:latin typeface="Verdana" pitchFamily="34" charset="0"/>
              </a:rPr>
              <a:t>Electron runaway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3D22CC7-90C0-C040-AAC3-91CFACFEA800}"/>
              </a:ext>
            </a:extLst>
          </p:cNvPr>
          <p:cNvSpPr txBox="1"/>
          <p:nvPr/>
        </p:nvSpPr>
        <p:spPr>
          <a:xfrm>
            <a:off x="8852647" y="6279929"/>
            <a:ext cx="201706" cy="35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765" dirty="0">
                <a:solidFill>
                  <a:srgbClr val="FFFFFF"/>
                </a:solidFill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364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0" y="1321173"/>
            <a:ext cx="11089594" cy="2422151"/>
          </a:xfrm>
        </p:spPr>
        <p:txBody>
          <a:bodyPr/>
          <a:lstStyle/>
          <a:p>
            <a:pPr algn="l"/>
            <a:r>
              <a:rPr lang="en-US" sz="4000" b="1" i="1" dirty="0">
                <a:solidFill>
                  <a:schemeClr val="bg2"/>
                </a:solidFill>
                <a:latin typeface="Comic Sans MS" panose="030F0902030302020204" pitchFamily="66" charset="0"/>
              </a:rPr>
              <a:t>I.  Some thunderstorm physics</a:t>
            </a: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II. Initial stages of a pulsed air discharge</a:t>
            </a: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635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8471" y="7082118"/>
            <a:ext cx="8875059" cy="76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566" tIns="40281" rIns="80566" bIns="40281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lang="en-US" sz="1765">
                <a:solidFill>
                  <a:srgbClr val="FFFFFF"/>
                </a:solidFill>
                <a:latin typeface="Verdana" pitchFamily="34" charset="0"/>
              </a:rPr>
              <a:t>TexPoint fonts used in EMF. 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  <a:defRPr/>
            </a:pPr>
            <a:r>
              <a:rPr lang="en-US" sz="1765">
                <a:solidFill>
                  <a:srgbClr val="FFFFFF"/>
                </a:solidFill>
                <a:latin typeface="Verdana" pitchFamily="34" charset="0"/>
              </a:rPr>
              <a:t>Read the TexPoint manual before you delete this box.: </a:t>
            </a:r>
            <a:r>
              <a:rPr lang="en-US" sz="1765">
                <a:solidFill>
                  <a:srgbClr val="FFFFFF"/>
                </a:solidFill>
                <a:latin typeface="cmr7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cmr10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cmmi10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cmmi7" pitchFamily="34" charset="0"/>
              </a:rPr>
              <a:t>A</a:t>
            </a:r>
            <a:r>
              <a:rPr lang="en-US" sz="1765">
                <a:solidFill>
                  <a:srgbClr val="FFFFFF"/>
                </a:solidFill>
                <a:latin typeface="lcmss8" pitchFamily="34" charset="0"/>
              </a:rPr>
              <a:t>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470" y="3630707"/>
            <a:ext cx="3215801" cy="3216918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85765" y="3630706"/>
            <a:ext cx="1882588" cy="796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Plasma physics: 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Nijdam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Kroesen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 et al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186863" y="4167801"/>
            <a:ext cx="3736329" cy="3295316"/>
            <a:chOff x="1440" y="4955"/>
            <a:chExt cx="5701" cy="4810"/>
          </a:xfrm>
        </p:grpSpPr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1440" y="9346"/>
              <a:ext cx="5625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80682" tIns="40341" rIns="80682" bIns="40341" numCol="1" anchor="t" anchorCtr="0" compatLnSpc="1">
              <a:prstTxWarp prst="textNoShape">
                <a:avLst/>
              </a:prstTxWarp>
            </a:bodyPr>
            <a:lstStyle/>
            <a:p>
              <a:pPr defTabSz="806867" fontAlgn="base">
                <a:spcBef>
                  <a:spcPct val="0"/>
                </a:spcBef>
                <a:spcAft>
                  <a:spcPts val="882"/>
                </a:spcAft>
                <a:defRPr/>
              </a:pPr>
              <a:endParaRPr lang="en-US" sz="158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4" descr="EEG_zuidoost_zijde006_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0" y="4955"/>
              <a:ext cx="5701" cy="4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>
          <a:xfrm>
            <a:off x="7186863" y="3630706"/>
            <a:ext cx="3736328" cy="561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Electrical engineering:        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Huiskamp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Pemen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 et al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71" y="-110897"/>
            <a:ext cx="2370261" cy="239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4000" y="0"/>
            <a:ext cx="3203185" cy="5615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Multiscale computing:     Ebert, 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Teunissen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 et al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658471" y="268942"/>
            <a:ext cx="8875059" cy="393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309" tIns="40152" rIns="80309" bIns="40152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2824" b="1" i="1" dirty="0">
                <a:solidFill>
                  <a:srgbClr val="FFFFFF"/>
                </a:solidFill>
                <a:latin typeface="Comic Sans MS" pitchFamily="66" charset="0"/>
              </a:rPr>
              <a:t>       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endParaRPr lang="en-US" sz="2824" b="1" i="1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endParaRPr lang="en-US" sz="2824" b="1" i="1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Centrum </a:t>
            </a:r>
            <a:r>
              <a:rPr lang="en-US" sz="2118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Wiskunde</a:t>
            </a: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&amp; </a:t>
            </a:r>
            <a:r>
              <a:rPr lang="en-US" sz="2118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Informatica</a:t>
            </a: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Amsterdam                        </a:t>
            </a:r>
            <a:r>
              <a:rPr lang="en-US" sz="2118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 </a:t>
            </a: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           </a:t>
            </a:r>
            <a:r>
              <a:rPr lang="en-US" sz="2118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Technische</a:t>
            </a: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118" b="1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Universiteit</a:t>
            </a:r>
            <a:r>
              <a:rPr lang="en-US" sz="2118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Eindhoven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defRPr/>
            </a:pPr>
            <a:r>
              <a:rPr lang="en-US" sz="3530" b="1" i="1" dirty="0">
                <a:solidFill>
                  <a:srgbClr val="FFFFFF"/>
                </a:solidFill>
                <a:latin typeface="Comic Sans MS" pitchFamily="66" charset="0"/>
              </a:rPr>
              <a:t>  </a:t>
            </a:r>
            <a:endParaRPr lang="en-US" sz="1765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0" y="2958353"/>
            <a:ext cx="12978245" cy="106965"/>
          </a:xfrm>
          <a:prstGeom prst="line">
            <a:avLst/>
          </a:prstGeom>
          <a:solidFill>
            <a:schemeClr val="tx1"/>
          </a:solidFill>
          <a:ln w="1524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850012" y="3630706"/>
            <a:ext cx="0" cy="4210610"/>
          </a:xfrm>
          <a:prstGeom prst="line">
            <a:avLst/>
          </a:prstGeom>
          <a:solidFill>
            <a:schemeClr val="tx1"/>
          </a:solid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400000">
            <a:off x="5617983" y="-625783"/>
            <a:ext cx="4528712" cy="128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24" y="0"/>
            <a:ext cx="2645569" cy="22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2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7F676D-CD91-D048-80C0-4BE10349D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47" y="2891119"/>
            <a:ext cx="3966882" cy="3966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1" y="201706"/>
            <a:ext cx="8538882" cy="3294529"/>
          </a:xfrm>
        </p:spPr>
        <p:txBody>
          <a:bodyPr/>
          <a:lstStyle/>
          <a:p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How does lightning start,             if the electric field                    is far below breakdown?</a:t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Need electric field </a:t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+ ice particles + extensive air shower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4421AB-BE47-F846-A819-C3AF1CF88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648" y="3361765"/>
            <a:ext cx="3122706" cy="17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17" y="144983"/>
            <a:ext cx="11598089" cy="44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Lightning (streamer) inception below an ellipsoid ice particle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27" y="1201234"/>
            <a:ext cx="7557786" cy="5668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518" y="621623"/>
            <a:ext cx="836735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E = 0.15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E</a:t>
            </a:r>
            <a:r>
              <a:rPr lang="en-US" sz="2000" baseline="-25000" dirty="0" err="1">
                <a:solidFill>
                  <a:srgbClr val="000000"/>
                </a:solidFill>
                <a:latin typeface="Verdana" pitchFamily="34" charset="0"/>
              </a:rPr>
              <a:t>k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         Extensive Air Shower -&gt; 100 electrons/cm</a:t>
            </a:r>
            <a:r>
              <a:rPr lang="en-US" sz="2000" baseline="30000" dirty="0">
                <a:solidFill>
                  <a:srgbClr val="000000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967" y="6248259"/>
            <a:ext cx="2673752" cy="56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Dubinova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Rutjes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, Ebert et al, PRL 2015]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150F54-20F2-2E4F-A228-60A57A91B612}"/>
              </a:ext>
            </a:extLst>
          </p:cNvPr>
          <p:cNvSpPr txBox="1"/>
          <p:nvPr/>
        </p:nvSpPr>
        <p:spPr>
          <a:xfrm>
            <a:off x="9190292" y="640089"/>
            <a:ext cx="3054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Verdana" pitchFamily="34" charset="0"/>
              </a:rPr>
              <a:t>= 0.1 electrons/mm</a:t>
            </a:r>
            <a:r>
              <a:rPr lang="en-US" b="1" baseline="30000" dirty="0">
                <a:solidFill>
                  <a:srgbClr val="C00000"/>
                </a:solidFill>
                <a:latin typeface="Verdana" pitchFamily="34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Verdana" pitchFamily="34" charset="0"/>
              </a:rPr>
              <a:t>?</a:t>
            </a:r>
          </a:p>
          <a:p>
            <a:endParaRPr lang="en-US" b="1" dirty="0">
              <a:solidFill>
                <a:srgbClr val="C00000"/>
              </a:solidFill>
              <a:latin typeface="Verdana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Verdana" pitchFamily="34" charset="0"/>
              </a:rPr>
              <a:t>Geoscientists:</a:t>
            </a:r>
          </a:p>
          <a:p>
            <a:r>
              <a:rPr lang="en-US" b="1" dirty="0">
                <a:solidFill>
                  <a:srgbClr val="C00000"/>
                </a:solidFill>
                <a:latin typeface="Verdana" pitchFamily="34" charset="0"/>
              </a:rPr>
              <a:t>Meek criterion?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923" y="1201234"/>
            <a:ext cx="7599517" cy="56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R_B11_anim.gif" descr="PAR_B11_anim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293" y="798653"/>
            <a:ext cx="6829064" cy="6059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R_B11_anim_zoom.gif" descr="PAR_B11_anim_zoom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7737" y="798652"/>
            <a:ext cx="6609145" cy="605934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B16FDC-F9D3-D347-BC96-5A625A56AE71}"/>
              </a:ext>
            </a:extLst>
          </p:cNvPr>
          <p:cNvSpPr/>
          <p:nvPr/>
        </p:nvSpPr>
        <p:spPr>
          <a:xfrm>
            <a:off x="46296" y="46297"/>
            <a:ext cx="6157732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ice needle (16 x 1 mm) </a:t>
            </a:r>
          </a:p>
          <a:p>
            <a:pPr>
              <a:spcBef>
                <a:spcPts val="6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Background field = 0.16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000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endParaRPr lang="en-US" sz="2000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free electrons / cm</a:t>
            </a:r>
            <a:r>
              <a:rPr lang="en-US" sz="2000" baseline="31999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53AD5AA-B740-F942-A18F-1E892687CE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6724" y="3715473"/>
            <a:ext cx="5000263" cy="119219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6709A20-2F26-0145-819C-14B76F0FFA73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6724" y="1782502"/>
            <a:ext cx="5000263" cy="284737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103536-E128-A444-9ED7-D892B69BF5E1}"/>
              </a:ext>
            </a:extLst>
          </p:cNvPr>
          <p:cNvSpPr txBox="1"/>
          <p:nvPr/>
        </p:nvSpPr>
        <p:spPr>
          <a:xfrm>
            <a:off x="0" y="6213220"/>
            <a:ext cx="29104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Rutjes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PhD thesis, Eindhoven, March 2018]</a:t>
            </a:r>
          </a:p>
        </p:txBody>
      </p:sp>
    </p:spTree>
    <p:extLst>
      <p:ext uri="{BB962C8B-B14F-4D97-AF65-F5344CB8AC3E}">
        <p14:creationId xmlns:p14="http://schemas.microsoft.com/office/powerpoint/2010/main" val="6409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Example 1: 100x"/>
          <p:cNvSpPr/>
          <p:nvPr/>
        </p:nvSpPr>
        <p:spPr>
          <a:xfrm>
            <a:off x="1165886" y="218217"/>
            <a:ext cx="8394803" cy="75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490" tIns="18490" rIns="18490" bIns="18490" anchor="ctr">
            <a:noAutofit/>
          </a:bodyPr>
          <a:lstStyle>
            <a:lvl1pPr algn="l">
              <a:defRPr sz="9200"/>
            </a:lvl1pPr>
          </a:lstStyle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sz="2000" b="1" dirty="0">
                <a:solidFill>
                  <a:srgbClr val="000000"/>
                </a:solidFill>
                <a:latin typeface="Verdana" pitchFamily="34" charset="0"/>
              </a:rPr>
              <a:t>100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runs: jitter!</a:t>
            </a: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For 58 out of 100 runs, the discharge starts within 50 ns.</a:t>
            </a:r>
            <a:endParaRPr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2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8296" y="1411942"/>
            <a:ext cx="1864551" cy="59665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on symmetry axis"/>
          <p:cNvSpPr/>
          <p:nvPr/>
        </p:nvSpPr>
        <p:spPr>
          <a:xfrm>
            <a:off x="1443487" y="1882592"/>
            <a:ext cx="2017059" cy="271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490" tIns="18490" rIns="18490" bIns="18490" anchor="ctr">
            <a:spAutoFit/>
          </a:bodyPr>
          <a:lstStyle>
            <a:lvl1pPr>
              <a:defRPr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sz="1588" i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symmetry axis</a:t>
            </a:r>
          </a:p>
        </p:txBody>
      </p:sp>
      <p:pic>
        <p:nvPicPr>
          <p:cNvPr id="33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9260" y="3080470"/>
            <a:ext cx="1381181" cy="28600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max number of electrons  per avalanche"/>
          <p:cNvSpPr/>
          <p:nvPr/>
        </p:nvSpPr>
        <p:spPr>
          <a:xfrm>
            <a:off x="795936" y="2801265"/>
            <a:ext cx="4355927" cy="3550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490" tIns="18490" rIns="18490" bIns="18490" anchor="ctr">
            <a:spAutoFit/>
          </a:bodyPr>
          <a:lstStyle/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        m</a:t>
            </a:r>
            <a:r>
              <a:rPr sz="1588" dirty="0">
                <a:solidFill>
                  <a:srgbClr val="000000"/>
                </a:solidFill>
                <a:latin typeface="Verdana" pitchFamily="34" charset="0"/>
              </a:rPr>
              <a:t>ax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imal electron</a:t>
            </a:r>
            <a:r>
              <a:rPr sz="1588" dirty="0">
                <a:solidFill>
                  <a:srgbClr val="000000"/>
                </a:solidFill>
                <a:latin typeface="Verdana" pitchFamily="34" charset="0"/>
              </a:rPr>
              <a:t> number </a:t>
            </a:r>
            <a:br>
              <a:rPr sz="1588" dirty="0">
                <a:solidFill>
                  <a:srgbClr val="000000"/>
                </a:solidFill>
                <a:latin typeface="Verdana" pitchFamily="34" charset="0"/>
              </a:rPr>
            </a:br>
            <a:r>
              <a:rPr sz="1588" dirty="0">
                <a:solidFill>
                  <a:srgbClr val="000000"/>
                </a:solidFill>
                <a:latin typeface="Verdana" pitchFamily="34" charset="0"/>
              </a:rPr>
              <a:t>per avalanche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:</a:t>
            </a: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588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588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588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588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588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endParaRPr lang="en-US" sz="1588" dirty="0">
              <a:solidFill>
                <a:srgbClr val="000000"/>
              </a:solidFill>
              <a:latin typeface="Verdana" pitchFamily="34" charset="0"/>
            </a:endParaRP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Rutjes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, PhD thesis,                       Eindhoven, March 2018]</a:t>
            </a:r>
            <a:endParaRPr sz="1588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75" y="1142548"/>
            <a:ext cx="7224543" cy="571576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835849" y="2986763"/>
            <a:ext cx="452610" cy="0"/>
          </a:xfrm>
          <a:prstGeom prst="straightConnector1">
            <a:avLst/>
          </a:prstGeom>
          <a:solidFill>
            <a:schemeClr val="tx1"/>
          </a:solidFill>
          <a:ln w="66675" cap="flat" cmpd="dbl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4" name="Straight Arrow Connector 13"/>
          <p:cNvCxnSpPr>
            <a:cxnSpLocks/>
          </p:cNvCxnSpPr>
          <p:nvPr/>
        </p:nvCxnSpPr>
        <p:spPr bwMode="auto">
          <a:xfrm>
            <a:off x="4097438" y="3223471"/>
            <a:ext cx="1203767" cy="110038"/>
          </a:xfrm>
          <a:prstGeom prst="straightConnector1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295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1" y="201706"/>
            <a:ext cx="8538882" cy="3294529"/>
          </a:xfrm>
        </p:spPr>
        <p:txBody>
          <a:bodyPr/>
          <a:lstStyle/>
          <a:p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Inception cloud </a:t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and </a:t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streamer emission</a:t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endParaRPr lang="en-US" sz="3530" b="1" i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Fig4.jpg"/>
          <p:cNvPicPr>
            <a:picLocks noChangeAspect="1"/>
          </p:cNvPicPr>
          <p:nvPr/>
        </p:nvPicPr>
        <p:blipFill>
          <a:blip r:embed="rId4" cstate="print">
            <a:lum contrast="47000"/>
          </a:blip>
          <a:stretch>
            <a:fillRect/>
          </a:stretch>
        </p:blipFill>
        <p:spPr>
          <a:xfrm>
            <a:off x="6462" y="1017680"/>
            <a:ext cx="12162100" cy="30331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775575" y="974909"/>
            <a:ext cx="290637" cy="3597085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36" tIns="40317" rIns="80636" bIns="40317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tabLst>
                <a:tab pos="0" algn="l"/>
                <a:tab pos="401798" algn="l"/>
                <a:tab pos="806395" algn="l"/>
                <a:tab pos="1209592" algn="l"/>
                <a:tab pos="1612789" algn="l"/>
                <a:tab pos="2015987" algn="l"/>
                <a:tab pos="2419185" algn="l"/>
                <a:tab pos="2822382" algn="l"/>
                <a:tab pos="3225580" algn="l"/>
                <a:tab pos="3628778" algn="l"/>
                <a:tab pos="4031975" algn="l"/>
                <a:tab pos="4435172" algn="l"/>
                <a:tab pos="4836970" algn="l"/>
                <a:tab pos="5241568" algn="l"/>
                <a:tab pos="5641965" algn="l"/>
                <a:tab pos="6047962" algn="l"/>
                <a:tab pos="6446960" algn="l"/>
                <a:tab pos="6854357" algn="l"/>
                <a:tab pos="7251954" algn="l"/>
                <a:tab pos="7660753" algn="l"/>
                <a:tab pos="8056951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872984" y="1008536"/>
            <a:ext cx="290637" cy="3563458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36" tIns="40317" rIns="80636" bIns="40317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tabLst>
                <a:tab pos="0" algn="l"/>
                <a:tab pos="401798" algn="l"/>
                <a:tab pos="806395" algn="l"/>
                <a:tab pos="1209592" algn="l"/>
                <a:tab pos="1612789" algn="l"/>
                <a:tab pos="2015987" algn="l"/>
                <a:tab pos="2419185" algn="l"/>
                <a:tab pos="2822382" algn="l"/>
                <a:tab pos="3225580" algn="l"/>
                <a:tab pos="3628778" algn="l"/>
                <a:tab pos="4031975" algn="l"/>
                <a:tab pos="4435172" algn="l"/>
                <a:tab pos="4836970" algn="l"/>
                <a:tab pos="5241568" algn="l"/>
                <a:tab pos="5641965" algn="l"/>
                <a:tab pos="6047962" algn="l"/>
                <a:tab pos="6446960" algn="l"/>
                <a:tab pos="6854357" algn="l"/>
                <a:tab pos="7251954" algn="l"/>
                <a:tab pos="7660753" algn="l"/>
                <a:tab pos="8056951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130346" y="775736"/>
            <a:ext cx="1344707" cy="605118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36" tIns="40317" rIns="80636" bIns="40317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tabLst>
                <a:tab pos="0" algn="l"/>
                <a:tab pos="401798" algn="l"/>
                <a:tab pos="806395" algn="l"/>
                <a:tab pos="1209592" algn="l"/>
                <a:tab pos="1612789" algn="l"/>
                <a:tab pos="2015987" algn="l"/>
                <a:tab pos="2419185" algn="l"/>
                <a:tab pos="2822382" algn="l"/>
                <a:tab pos="3225580" algn="l"/>
                <a:tab pos="3628778" algn="l"/>
                <a:tab pos="4031975" algn="l"/>
                <a:tab pos="4435172" algn="l"/>
                <a:tab pos="4836970" algn="l"/>
                <a:tab pos="5241568" algn="l"/>
                <a:tab pos="5641965" algn="l"/>
                <a:tab pos="6047962" algn="l"/>
                <a:tab pos="6446960" algn="l"/>
                <a:tab pos="6854357" algn="l"/>
                <a:tab pos="7251954" algn="l"/>
                <a:tab pos="7660753" algn="l"/>
                <a:tab pos="8056951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24916" y="6137015"/>
            <a:ext cx="5284075" cy="676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412" dirty="0">
                <a:solidFill>
                  <a:srgbClr val="FFFFFF"/>
                </a:solidFill>
                <a:latin typeface="Verdana" pitchFamily="34" charset="0"/>
              </a:rPr>
              <a:t>S. </a:t>
            </a:r>
            <a:r>
              <a:rPr lang="en-US" sz="1412" dirty="0" err="1">
                <a:solidFill>
                  <a:srgbClr val="FFFFFF"/>
                </a:solidFill>
                <a:latin typeface="Verdana" pitchFamily="34" charset="0"/>
              </a:rPr>
              <a:t>Nijdam</a:t>
            </a:r>
            <a:r>
              <a:rPr lang="en-US" sz="1412" dirty="0">
                <a:solidFill>
                  <a:srgbClr val="FFFFFF"/>
                </a:solidFill>
                <a:latin typeface="Verdana" pitchFamily="34" charset="0"/>
              </a:rPr>
              <a:t>, published in [Ebert et al., Nonlinearity 2011]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1412" dirty="0">
                <a:solidFill>
                  <a:srgbClr val="FFFFFF"/>
                </a:solidFill>
                <a:latin typeface="Verdana" pitchFamily="34" charset="0"/>
              </a:rPr>
              <a:t>[S. Chen et al., J Phys D 2015]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D37B4E2B-9888-8D49-8EED-E2C144AD962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3041" y="2865864"/>
          <a:ext cx="5627558" cy="397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r:id="rId5" imgW="4275593" imgH="3023526" progId="Origin50.Graph">
                  <p:embed/>
                </p:oleObj>
              </mc:Choice>
              <mc:Fallback>
                <p:oleObj r:id="rId5" imgW="4275593" imgH="3023526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D37B4E2B-9888-8D49-8EED-E2C144AD96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1" y="2865864"/>
                        <a:ext cx="5627558" cy="39733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ACA6977-F172-044D-BA70-EA3933B7E9C2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9366" y="2062976"/>
            <a:ext cx="766047" cy="3597085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ECDC991-89E1-944B-A3A9-7AD602047803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8976" y="2676293"/>
            <a:ext cx="3936380" cy="1913637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0A4CDD07-D05C-2F42-876A-15FCF3909EC2}"/>
              </a:ext>
            </a:extLst>
          </p:cNvPr>
          <p:cNvCxnSpPr>
            <a:cxnSpLocks/>
          </p:cNvCxnSpPr>
          <p:nvPr/>
        </p:nvCxnSpPr>
        <p:spPr bwMode="auto">
          <a:xfrm flipV="1">
            <a:off x="2564780" y="2442117"/>
            <a:ext cx="3082398" cy="2757148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39690" y="167738"/>
            <a:ext cx="11850342" cy="899851"/>
          </a:xfrm>
          <a:prstGeom prst="rect">
            <a:avLst/>
          </a:prstGeom>
          <a:noFill/>
        </p:spPr>
        <p:txBody>
          <a:bodyPr wrap="none" lIns="80636" tIns="40317" rIns="80636" bIns="40317" rtlCol="0">
            <a:spAutoFit/>
          </a:bodyPr>
          <a:lstStyle/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2206" b="1" dirty="0">
                <a:solidFill>
                  <a:srgbClr val="FFFFFF"/>
                </a:solidFill>
                <a:latin typeface="Verdana" pitchFamily="34" charset="0"/>
              </a:rPr>
              <a:t>Air, 200 mbar, +35 kV</a:t>
            </a:r>
          </a:p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</a:pPr>
            <a:r>
              <a:rPr lang="en-US" sz="2206" b="1" dirty="0">
                <a:solidFill>
                  <a:srgbClr val="FFFFFF"/>
                </a:solidFill>
                <a:latin typeface="Verdana" pitchFamily="34" charset="0"/>
              </a:rPr>
              <a:t>Fast growing cloud                  stagnation     destabilization into streamers</a:t>
            </a:r>
          </a:p>
        </p:txBody>
      </p:sp>
    </p:spTree>
    <p:extLst>
      <p:ext uri="{BB962C8B-B14F-4D97-AF65-F5344CB8AC3E}">
        <p14:creationId xmlns:p14="http://schemas.microsoft.com/office/powerpoint/2010/main" val="2918945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4B8764-DDF5-8349-A226-37E7F23E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2" y="1613647"/>
            <a:ext cx="7440706" cy="55805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0715A4-9FE9-2D4E-B3ED-530657B09682}"/>
              </a:ext>
            </a:extLst>
          </p:cNvPr>
          <p:cNvSpPr/>
          <p:nvPr/>
        </p:nvSpPr>
        <p:spPr bwMode="auto">
          <a:xfrm>
            <a:off x="6974573" y="1848971"/>
            <a:ext cx="735074" cy="5009029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endParaRPr lang="en-US" sz="1765">
              <a:latin typeface="Verdan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409FF0-0B1F-4E43-BAD5-5030E51FF98C}"/>
              </a:ext>
            </a:extLst>
          </p:cNvPr>
          <p:cNvSpPr/>
          <p:nvPr/>
        </p:nvSpPr>
        <p:spPr bwMode="auto">
          <a:xfrm>
            <a:off x="6902824" y="1411941"/>
            <a:ext cx="5539961" cy="1075765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endParaRPr lang="en-US" sz="1765">
              <a:latin typeface="Verdan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42DF2C-6026-8946-86E6-5BA32F7AF433}"/>
              </a:ext>
            </a:extLst>
          </p:cNvPr>
          <p:cNvSpPr/>
          <p:nvPr/>
        </p:nvSpPr>
        <p:spPr>
          <a:xfrm>
            <a:off x="3229481" y="3429000"/>
            <a:ext cx="4412931" cy="226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30" b="1" i="1" kern="0" dirty="0">
                <a:solidFill>
                  <a:srgbClr val="FFFFFF"/>
                </a:solidFill>
                <a:latin typeface="Comic Sans MS" panose="030F0902030302020204" pitchFamily="66" charset="0"/>
                <a:ea typeface="+mj-ea"/>
                <a:cs typeface="+mj-cs"/>
              </a:rPr>
              <a:t>Discharge enhances       electric field     at the channel tip!</a:t>
            </a:r>
            <a:endParaRPr lang="en-US" sz="158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1" y="201706"/>
            <a:ext cx="8538882" cy="3294529"/>
          </a:xfrm>
        </p:spPr>
        <p:txBody>
          <a:bodyPr/>
          <a:lstStyle/>
          <a:p>
            <a:r>
              <a:rPr lang="en-US" sz="353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How does the discharge propagate             into an electric field                    far below breakdown?</a:t>
            </a:r>
          </a:p>
        </p:txBody>
      </p:sp>
    </p:spTree>
    <p:extLst>
      <p:ext uri="{BB962C8B-B14F-4D97-AF65-F5344CB8AC3E}">
        <p14:creationId xmlns:p14="http://schemas.microsoft.com/office/powerpoint/2010/main" val="298433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977483" y="-4"/>
            <a:ext cx="9211235" cy="68580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6507335" y="-8"/>
            <a:ext cx="1075765" cy="659098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9245" tIns="43225" rIns="79245" bIns="43225" anchor="ctr"/>
          <a:lstStyle/>
          <a:p>
            <a:pPr>
              <a:spcAft>
                <a:spcPts val="1268"/>
              </a:spcAft>
            </a:pPr>
            <a:r>
              <a:rPr lang="en-US" sz="256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field</a:t>
            </a:r>
          </a:p>
        </p:txBody>
      </p:sp>
      <p:sp>
        <p:nvSpPr>
          <p:cNvPr id="4" name="CustomShape 1"/>
          <p:cNvSpPr/>
          <p:nvPr/>
        </p:nvSpPr>
        <p:spPr>
          <a:xfrm>
            <a:off x="7583100" y="0"/>
            <a:ext cx="1322479" cy="659098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9245" tIns="43225" rIns="79245" bIns="43225" anchor="ctr"/>
          <a:lstStyle/>
          <a:p>
            <a:pPr>
              <a:spcAft>
                <a:spcPts val="1268"/>
              </a:spcAft>
            </a:pPr>
            <a:r>
              <a:rPr lang="en-US" sz="256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charge</a:t>
            </a:r>
          </a:p>
        </p:txBody>
      </p:sp>
      <p:sp>
        <p:nvSpPr>
          <p:cNvPr id="3" name="CustomShape 1"/>
          <p:cNvSpPr/>
          <p:nvPr/>
        </p:nvSpPr>
        <p:spPr>
          <a:xfrm>
            <a:off x="9499298" y="6198902"/>
            <a:ext cx="2689412" cy="659098"/>
          </a:xfrm>
          <a:prstGeom prst="rect">
            <a:avLst/>
          </a:prstGeom>
          <a:solidFill>
            <a:srgbClr val="FFFFFF"/>
          </a:solidFill>
          <a:ln w="18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9245" tIns="43225" rIns="79245" bIns="43225" anchor="ctr"/>
          <a:lstStyle/>
          <a:p>
            <a:pPr>
              <a:spcAft>
                <a:spcPts val="1268"/>
              </a:spcAft>
            </a:pPr>
            <a:r>
              <a:rPr lang="en-US" sz="2562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Adaptive Mesh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3E339-FA2D-174C-ABCC-D087DBEADE28}"/>
              </a:ext>
            </a:extLst>
          </p:cNvPr>
          <p:cNvSpPr txBox="1"/>
          <p:nvPr/>
        </p:nvSpPr>
        <p:spPr>
          <a:xfrm>
            <a:off x="25716" y="393536"/>
            <a:ext cx="305243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Afivo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-streamer</a:t>
            </a:r>
          </a:p>
          <a:p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(code open on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github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B7D108-A033-DD4C-903F-C5C967D0C1EC}"/>
              </a:ext>
            </a:extLst>
          </p:cNvPr>
          <p:cNvSpPr txBox="1"/>
          <p:nvPr/>
        </p:nvSpPr>
        <p:spPr>
          <a:xfrm>
            <a:off x="69450" y="5914830"/>
            <a:ext cx="5698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Teunissen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Ebert, </a:t>
            </a:r>
          </a:p>
          <a:p>
            <a:pPr lvl="0">
              <a:defRPr/>
            </a:pP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 </a:t>
            </a:r>
            <a:r>
              <a:rPr lang="pt-BR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</a:t>
            </a: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t-BR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(2017),</a:t>
            </a:r>
            <a:endParaRPr lang="en-US" sz="1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 Phys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(2018)]</a:t>
            </a:r>
          </a:p>
        </p:txBody>
      </p:sp>
    </p:spTree>
    <p:extLst>
      <p:ext uri="{BB962C8B-B14F-4D97-AF65-F5344CB8AC3E}">
        <p14:creationId xmlns:p14="http://schemas.microsoft.com/office/powerpoint/2010/main" val="9617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18" y="-1479176"/>
            <a:ext cx="8875059" cy="4395822"/>
          </a:xfrm>
        </p:spPr>
      </p:pic>
      <p:sp>
        <p:nvSpPr>
          <p:cNvPr id="7" name="Rectangle 6"/>
          <p:cNvSpPr/>
          <p:nvPr/>
        </p:nvSpPr>
        <p:spPr bwMode="auto">
          <a:xfrm>
            <a:off x="1671917" y="-1748118"/>
            <a:ext cx="9265024" cy="233978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0202" y="143544"/>
            <a:ext cx="5584157" cy="405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118" b="1" dirty="0" err="1">
                <a:solidFill>
                  <a:srgbClr val="000000"/>
                </a:solidFill>
                <a:latin typeface="Verdana" pitchFamily="34" charset="0"/>
              </a:rPr>
              <a:t>Afivo</a:t>
            </a:r>
            <a:r>
              <a:rPr lang="en-US" sz="2118" b="1" dirty="0">
                <a:solidFill>
                  <a:srgbClr val="000000"/>
                </a:solidFill>
                <a:latin typeface="Verdana" pitchFamily="34" charset="0"/>
              </a:rPr>
              <a:t> in 2D               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sz="1588" dirty="0" err="1">
                <a:solidFill>
                  <a:srgbClr val="000000"/>
                </a:solidFill>
                <a:latin typeface="Verdana" pitchFamily="34" charset="0"/>
              </a:rPr>
              <a:t>Teunissen</a:t>
            </a:r>
            <a:r>
              <a:rPr lang="en-US" sz="1588" dirty="0">
                <a:solidFill>
                  <a:srgbClr val="000000"/>
                </a:solidFill>
                <a:latin typeface="Verdana" pitchFamily="34" charset="0"/>
              </a:rPr>
              <a:t>, CPC 2018]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45" y="3026319"/>
            <a:ext cx="12504640" cy="3898916"/>
          </a:xfrm>
        </p:spPr>
      </p:pic>
      <p:sp>
        <p:nvSpPr>
          <p:cNvPr id="2" name="Rectangle 1"/>
          <p:cNvSpPr/>
          <p:nvPr/>
        </p:nvSpPr>
        <p:spPr bwMode="auto">
          <a:xfrm flipV="1">
            <a:off x="8846172" y="2124634"/>
            <a:ext cx="73710" cy="448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3076886" y="2169458"/>
            <a:ext cx="5769286" cy="92336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8919882" y="2160603"/>
            <a:ext cx="1613647" cy="93222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-767255" y="2916646"/>
            <a:ext cx="3770432" cy="414306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53E8A81-F3DA-9F4B-9368-431515F8517A}"/>
              </a:ext>
            </a:extLst>
          </p:cNvPr>
          <p:cNvSpPr/>
          <p:nvPr/>
        </p:nvSpPr>
        <p:spPr bwMode="auto">
          <a:xfrm>
            <a:off x="10627891" y="3247697"/>
            <a:ext cx="1269819" cy="361030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tabLst>
                <a:tab pos="0" algn="l"/>
                <a:tab pos="402033" algn="l"/>
                <a:tab pos="806867" algn="l"/>
                <a:tab pos="1210300" algn="l"/>
                <a:tab pos="1613733" algn="l"/>
                <a:tab pos="2017166" algn="l"/>
                <a:tab pos="2420600" algn="l"/>
                <a:tab pos="2824033" algn="l"/>
                <a:tab pos="3227466" algn="l"/>
                <a:tab pos="3630900" algn="l"/>
                <a:tab pos="4034333" algn="l"/>
                <a:tab pos="4437766" algn="l"/>
                <a:tab pos="4839799" algn="l"/>
                <a:tab pos="5244633" algn="l"/>
                <a:tab pos="5645264" algn="l"/>
                <a:tab pos="6051499" algn="l"/>
                <a:tab pos="6450730" algn="l"/>
                <a:tab pos="6858366" algn="l"/>
                <a:tab pos="7256196" algn="l"/>
                <a:tab pos="7665232" algn="l"/>
                <a:tab pos="8061662" algn="l"/>
              </a:tabLst>
            </a:pPr>
            <a:endParaRPr lang="en-US" sz="1765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31" y="0"/>
            <a:ext cx="91579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7313" y="6246884"/>
            <a:ext cx="2734788" cy="353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en-US" sz="176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Teunissen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JPD 2017]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365" y="5985933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– Click here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080933" y="6162132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089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0" y="1321173"/>
            <a:ext cx="11089594" cy="2422151"/>
          </a:xfrm>
        </p:spPr>
        <p:txBody>
          <a:bodyPr/>
          <a:lstStyle/>
          <a:p>
            <a:pPr algn="l"/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I.  Some thunderstorm physics</a:t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II. Initial stages of a pulsed air discharge</a:t>
            </a: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7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031" y="0"/>
            <a:ext cx="9157939" cy="6858000"/>
          </a:xfrm>
          <a:prstGeom prst="rect">
            <a:avLst/>
          </a:prstGeom>
        </p:spPr>
      </p:pic>
      <p:pic>
        <p:nvPicPr>
          <p:cNvPr id="3" name="5_twos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F34E84-BA22-8E4B-870C-6950B6D53C1B}"/>
              </a:ext>
            </a:extLst>
          </p:cNvPr>
          <p:cNvSpPr txBox="1"/>
          <p:nvPr/>
        </p:nvSpPr>
        <p:spPr>
          <a:xfrm>
            <a:off x="7967313" y="6246884"/>
            <a:ext cx="2734788" cy="353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en-US" sz="176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Teunissen</a:t>
            </a:r>
            <a:r>
              <a:rPr kumimoji="0" lang="en-US" sz="17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JPD 2017]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0365" y="5985933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– Click here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080933" y="6162132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1902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2FF76D-FFD0-974D-877B-EDE445C5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37" y="412216"/>
            <a:ext cx="5827542" cy="6598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B1EEDE-AABD-8D4E-B85B-6FDAEE3E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89" y="412216"/>
            <a:ext cx="5772016" cy="6602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04D9A3-6F7F-8E4E-9172-A4377B8C1F05}"/>
              </a:ext>
            </a:extLst>
          </p:cNvPr>
          <p:cNvSpPr txBox="1"/>
          <p:nvPr/>
        </p:nvSpPr>
        <p:spPr>
          <a:xfrm>
            <a:off x="805037" y="808111"/>
            <a:ext cx="2048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Cylindrical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9131F2-B9A5-4444-91E8-5B56ECD8DCE2}"/>
              </a:ext>
            </a:extLst>
          </p:cNvPr>
          <p:cNvSpPr txBox="1"/>
          <p:nvPr/>
        </p:nvSpPr>
        <p:spPr>
          <a:xfrm>
            <a:off x="3838849" y="808111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224E3E-1B9B-C440-9CAB-D8F899EBFA39}"/>
              </a:ext>
            </a:extLst>
          </p:cNvPr>
          <p:cNvSpPr txBox="1"/>
          <p:nvPr/>
        </p:nvSpPr>
        <p:spPr>
          <a:xfrm>
            <a:off x="1067916" y="114349"/>
            <a:ext cx="377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Continuous photons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FB0FC3-3A61-BE45-8EF2-6BD06B1031B2}"/>
              </a:ext>
            </a:extLst>
          </p:cNvPr>
          <p:cNvSpPr txBox="1"/>
          <p:nvPr/>
        </p:nvSpPr>
        <p:spPr>
          <a:xfrm>
            <a:off x="7300156" y="114349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Discrete photons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0C9ECF0-17EE-9848-B35D-5F4E6FF68F00}"/>
              </a:ext>
            </a:extLst>
          </p:cNvPr>
          <p:cNvSpPr txBox="1"/>
          <p:nvPr/>
        </p:nvSpPr>
        <p:spPr>
          <a:xfrm>
            <a:off x="9709139" y="808111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B40A1D0-DE36-114C-A607-59DB2CF40447}"/>
              </a:ext>
            </a:extLst>
          </p:cNvPr>
          <p:cNvSpPr txBox="1"/>
          <p:nvPr/>
        </p:nvSpPr>
        <p:spPr>
          <a:xfrm>
            <a:off x="6736792" y="808111"/>
            <a:ext cx="2048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</a:t>
            </a:r>
          </a:p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Cylindrical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5DB533-BAAE-0B46-BF26-69749FDF7A30}"/>
              </a:ext>
            </a:extLst>
          </p:cNvPr>
          <p:cNvSpPr/>
          <p:nvPr/>
        </p:nvSpPr>
        <p:spPr>
          <a:xfrm>
            <a:off x="5162311" y="368897"/>
            <a:ext cx="1446833" cy="648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6B2511-0784-2349-BEE7-B5F79B31809E}"/>
              </a:ext>
            </a:extLst>
          </p:cNvPr>
          <p:cNvSpPr txBox="1"/>
          <p:nvPr/>
        </p:nvSpPr>
        <p:spPr>
          <a:xfrm>
            <a:off x="5006900" y="5656498"/>
            <a:ext cx="194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[Bagheri, </a:t>
            </a:r>
            <a:r>
              <a:rPr lang="en-US" sz="1600" dirty="0" err="1"/>
              <a:t>Teunissen</a:t>
            </a:r>
            <a:r>
              <a:rPr lang="en-US" sz="1600" dirty="0"/>
              <a:t>, revised for PSST]</a:t>
            </a:r>
          </a:p>
        </p:txBody>
      </p:sp>
    </p:spTree>
    <p:extLst>
      <p:ext uri="{BB962C8B-B14F-4D97-AF65-F5344CB8AC3E}">
        <p14:creationId xmlns:p14="http://schemas.microsoft.com/office/powerpoint/2010/main" val="7602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97DB3AE-0A7E-384E-A117-B54B99FF89E8}"/>
              </a:ext>
            </a:extLst>
          </p:cNvPr>
          <p:cNvGrpSpPr/>
          <p:nvPr/>
        </p:nvGrpSpPr>
        <p:grpSpPr>
          <a:xfrm>
            <a:off x="6182446" y="635619"/>
            <a:ext cx="6009554" cy="5915658"/>
            <a:chOff x="5769385" y="947055"/>
            <a:chExt cx="5002527" cy="4874531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EAA06A92-CACD-A447-9600-09409397B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769385" y="947055"/>
              <a:ext cx="5002527" cy="487453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D11BEAC-6508-C84D-AE86-53CD4D7D725B}"/>
                </a:ext>
              </a:extLst>
            </p:cNvPr>
            <p:cNvSpPr/>
            <p:nvPr/>
          </p:nvSpPr>
          <p:spPr>
            <a:xfrm>
              <a:off x="8164740" y="1992086"/>
              <a:ext cx="211818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1B29D0E-8AD9-6E41-9646-702AA948076E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6270171" y="2106386"/>
              <a:ext cx="1894569" cy="0"/>
            </a:xfrm>
            <a:prstGeom prst="line">
              <a:avLst/>
            </a:prstGeom>
            <a:ln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207968D-0604-D245-ADDB-BFDADAFAD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7140" y="2258786"/>
              <a:ext cx="1" cy="2950028"/>
            </a:xfrm>
            <a:prstGeom prst="line">
              <a:avLst/>
            </a:prstGeom>
            <a:ln>
              <a:solidFill>
                <a:srgbClr val="0432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32BAC8E-9D5C-FD4A-818C-95FA7F58C1F8}"/>
              </a:ext>
            </a:extLst>
          </p:cNvPr>
          <p:cNvSpPr txBox="1"/>
          <p:nvPr/>
        </p:nvSpPr>
        <p:spPr>
          <a:xfrm>
            <a:off x="9256453" y="1784130"/>
            <a:ext cx="202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charge + electrons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CB0D3EF-34FC-004E-8B09-63EB86DBAE4A}"/>
              </a:ext>
            </a:extLst>
          </p:cNvPr>
          <p:cNvSpPr txBox="1"/>
          <p:nvPr/>
        </p:nvSpPr>
        <p:spPr>
          <a:xfrm>
            <a:off x="2314939" y="112398"/>
            <a:ext cx="731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Setup to study streamer branching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A4B880-83FA-2F43-BE8A-B66BAF8D1740}"/>
              </a:ext>
            </a:extLst>
          </p:cNvPr>
          <p:cNvSpPr txBox="1"/>
          <p:nvPr/>
        </p:nvSpPr>
        <p:spPr>
          <a:xfrm>
            <a:off x="367432" y="1258496"/>
            <a:ext cx="5721017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air at STP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ackground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              15 kV/cm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</a:t>
            </a:r>
            <a:endParaRPr lang="en-US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ackground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ionization</a:t>
            </a:r>
            <a:endParaRPr lang="en-US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iscrete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physical photons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[Bagheri,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Teunissen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Ebert, in prep.]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E0EAC3-ACDC-0E43-BD76-58F1D1C01DD0}"/>
              </a:ext>
            </a:extLst>
          </p:cNvPr>
          <p:cNvSpPr txBox="1"/>
          <p:nvPr/>
        </p:nvSpPr>
        <p:spPr>
          <a:xfrm rot="16200000">
            <a:off x="10921258" y="3298870"/>
            <a:ext cx="11721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1.25 cm</a:t>
            </a:r>
          </a:p>
        </p:txBody>
      </p:sp>
    </p:spTree>
    <p:extLst>
      <p:ext uri="{BB962C8B-B14F-4D97-AF65-F5344CB8AC3E}">
        <p14:creationId xmlns:p14="http://schemas.microsoft.com/office/powerpoint/2010/main" val="42083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e6-17.mp4">
            <a:hlinkClick r:id="" action="ppaction://media"/>
            <a:extLst>
              <a:ext uri="{FF2B5EF4-FFF2-40B4-BE49-F238E27FC236}">
                <a16:creationId xmlns:a16="http://schemas.microsoft.com/office/drawing/2014/main" xmlns="" id="{F096ACF9-B8A0-F546-B18B-FD0C0AEA3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7708" y="23150"/>
            <a:ext cx="2857500" cy="6858000"/>
          </a:xfrm>
          <a:prstGeom prst="rect">
            <a:avLst/>
          </a:prstGeom>
        </p:spPr>
      </p:pic>
      <p:pic>
        <p:nvPicPr>
          <p:cNvPr id="7" name="6e6-30.mp4">
            <a:hlinkClick r:id="" action="ppaction://media"/>
            <a:extLst>
              <a:ext uri="{FF2B5EF4-FFF2-40B4-BE49-F238E27FC236}">
                <a16:creationId xmlns:a16="http://schemas.microsoft.com/office/drawing/2014/main" xmlns="" id="{DBF1D2F9-943A-A649-9C0C-A0AB505392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4346" y="98985"/>
            <a:ext cx="2857500" cy="6858000"/>
          </a:xfrm>
          <a:prstGeom prst="rect">
            <a:avLst/>
          </a:prstGeom>
        </p:spPr>
      </p:pic>
      <p:pic>
        <p:nvPicPr>
          <p:cNvPr id="8" name="6e6-31.mp4">
            <a:hlinkClick r:id="" action="ppaction://media"/>
            <a:extLst>
              <a:ext uri="{FF2B5EF4-FFF2-40B4-BE49-F238E27FC236}">
                <a16:creationId xmlns:a16="http://schemas.microsoft.com/office/drawing/2014/main" xmlns="" id="{D490EA8A-59EE-2F4D-B2D7-D9C35F19F91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33300" y="23150"/>
            <a:ext cx="2857500" cy="6858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9DE0743-BC0F-B047-81D3-6D5BA24969D3}"/>
              </a:ext>
            </a:extLst>
          </p:cNvPr>
          <p:cNvCxnSpPr/>
          <p:nvPr/>
        </p:nvCxnSpPr>
        <p:spPr>
          <a:xfrm>
            <a:off x="11469502" y="-7951"/>
            <a:ext cx="0" cy="6858000"/>
          </a:xfrm>
          <a:prstGeom prst="straightConnector1">
            <a:avLst/>
          </a:prstGeom>
          <a:ln w="381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FBB98E-B091-A244-AB66-4F4B3C01BDEE}"/>
              </a:ext>
            </a:extLst>
          </p:cNvPr>
          <p:cNvSpPr txBox="1"/>
          <p:nvPr/>
        </p:nvSpPr>
        <p:spPr>
          <a:xfrm rot="16200000">
            <a:off x="11136046" y="2878372"/>
            <a:ext cx="134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1.25 cm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20FE65-B89A-D54F-8AA7-5FCE7609CB3C}"/>
              </a:ext>
            </a:extLst>
          </p:cNvPr>
          <p:cNvSpPr txBox="1"/>
          <p:nvPr/>
        </p:nvSpPr>
        <p:spPr>
          <a:xfrm>
            <a:off x="170640" y="6424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832" y="541866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– Click here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494213" y="6127735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351713" y="6024003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980900" y="6038804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2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e6-7.mp4">
            <a:hlinkClick r:id="" action="ppaction://media"/>
            <a:extLst>
              <a:ext uri="{FF2B5EF4-FFF2-40B4-BE49-F238E27FC236}">
                <a16:creationId xmlns:a16="http://schemas.microsoft.com/office/drawing/2014/main" xmlns="" id="{6715E5DE-A110-2840-B26D-702D7276F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250" y="53247"/>
            <a:ext cx="2857500" cy="6858000"/>
          </a:xfrm>
          <a:prstGeom prst="rect">
            <a:avLst/>
          </a:prstGeom>
        </p:spPr>
      </p:pic>
      <p:pic>
        <p:nvPicPr>
          <p:cNvPr id="23" name="6e6-43.mp4">
            <a:hlinkClick r:id="" action="ppaction://media"/>
            <a:extLst>
              <a:ext uri="{FF2B5EF4-FFF2-40B4-BE49-F238E27FC236}">
                <a16:creationId xmlns:a16="http://schemas.microsoft.com/office/drawing/2014/main" xmlns="" id="{50D0506C-B336-A245-A64D-07FB38BC91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8525" y="30097"/>
            <a:ext cx="4000500" cy="6858000"/>
          </a:xfrm>
          <a:prstGeom prst="rect">
            <a:avLst/>
          </a:prstGeom>
        </p:spPr>
      </p:pic>
      <p:pic>
        <p:nvPicPr>
          <p:cNvPr id="4" name="6e6-13.mp4">
            <a:hlinkClick r:id="" action="ppaction://media"/>
            <a:extLst>
              <a:ext uri="{FF2B5EF4-FFF2-40B4-BE49-F238E27FC236}">
                <a16:creationId xmlns:a16="http://schemas.microsoft.com/office/drawing/2014/main" xmlns="" id="{1EEF16E7-7BDD-DE4D-866F-DFDA790236E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1079" y="-11151"/>
            <a:ext cx="4000500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54E02B5-3215-B942-B3B8-A836032E17EA}"/>
              </a:ext>
            </a:extLst>
          </p:cNvPr>
          <p:cNvCxnSpPr/>
          <p:nvPr/>
        </p:nvCxnSpPr>
        <p:spPr>
          <a:xfrm>
            <a:off x="11401283" y="0"/>
            <a:ext cx="0" cy="6858000"/>
          </a:xfrm>
          <a:prstGeom prst="straightConnector1">
            <a:avLst/>
          </a:prstGeom>
          <a:ln w="381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E4C10F-4C2D-D644-864B-D488EC03FB80}"/>
              </a:ext>
            </a:extLst>
          </p:cNvPr>
          <p:cNvSpPr txBox="1"/>
          <p:nvPr/>
        </p:nvSpPr>
        <p:spPr>
          <a:xfrm rot="16200000">
            <a:off x="11024970" y="2886323"/>
            <a:ext cx="134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1.25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8525527-DFC8-4D46-BB5D-47C70594875C}"/>
              </a:ext>
            </a:extLst>
          </p:cNvPr>
          <p:cNvSpPr txBox="1"/>
          <p:nvPr/>
        </p:nvSpPr>
        <p:spPr>
          <a:xfrm>
            <a:off x="170640" y="6424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832" y="541866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– Click here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57613" y="6024003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635117" y="6024003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7712750" y="6024003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863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e6-1.mp4">
            <a:hlinkClick r:id="" action="ppaction://media"/>
            <a:extLst>
              <a:ext uri="{FF2B5EF4-FFF2-40B4-BE49-F238E27FC236}">
                <a16:creationId xmlns:a16="http://schemas.microsoft.com/office/drawing/2014/main" xmlns="" id="{A21209DA-6D87-AF48-85B2-E0184F5E7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9536" y="0"/>
            <a:ext cx="4000500" cy="6858000"/>
          </a:xfrm>
          <a:prstGeom prst="rect">
            <a:avLst/>
          </a:prstGeom>
        </p:spPr>
      </p:pic>
      <p:pic>
        <p:nvPicPr>
          <p:cNvPr id="20" name="6e6-19.mp4">
            <a:hlinkClick r:id="" action="ppaction://media"/>
            <a:extLst>
              <a:ext uri="{FF2B5EF4-FFF2-40B4-BE49-F238E27FC236}">
                <a16:creationId xmlns:a16="http://schemas.microsoft.com/office/drawing/2014/main" xmlns="" id="{975ABB87-A257-E745-B897-0029857D90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1896" y="25506"/>
            <a:ext cx="2857500" cy="6858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8B1B261-8155-F34F-AAEB-D29C6205FBDA}"/>
              </a:ext>
            </a:extLst>
          </p:cNvPr>
          <p:cNvCxnSpPr/>
          <p:nvPr/>
        </p:nvCxnSpPr>
        <p:spPr>
          <a:xfrm>
            <a:off x="11345624" y="0"/>
            <a:ext cx="0" cy="6858000"/>
          </a:xfrm>
          <a:prstGeom prst="straightConnector1">
            <a:avLst/>
          </a:prstGeom>
          <a:ln w="381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DC3D35-C240-264E-903F-5B49E3215AF8}"/>
              </a:ext>
            </a:extLst>
          </p:cNvPr>
          <p:cNvSpPr txBox="1"/>
          <p:nvPr/>
        </p:nvSpPr>
        <p:spPr>
          <a:xfrm rot="16200000">
            <a:off x="10969311" y="2886323"/>
            <a:ext cx="134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1.25 cm</a:t>
            </a:r>
          </a:p>
        </p:txBody>
      </p:sp>
      <p:pic>
        <p:nvPicPr>
          <p:cNvPr id="21" name="6e6-47.mp4">
            <a:hlinkClick r:id="" action="ppaction://media"/>
            <a:extLst>
              <a:ext uri="{FF2B5EF4-FFF2-40B4-BE49-F238E27FC236}">
                <a16:creationId xmlns:a16="http://schemas.microsoft.com/office/drawing/2014/main" xmlns="" id="{6BA07A91-D764-5643-B548-01EEF0FD27B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5750" y="0"/>
            <a:ext cx="4000500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B7D4EAA-E6BA-F742-820C-51B43A4495FA}"/>
              </a:ext>
            </a:extLst>
          </p:cNvPr>
          <p:cNvSpPr txBox="1"/>
          <p:nvPr/>
        </p:nvSpPr>
        <p:spPr>
          <a:xfrm>
            <a:off x="170640" y="64240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326" y="5378403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– Click here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366707" y="6087472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004074" y="5983740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7655984" y="5983740"/>
            <a:ext cx="440266" cy="592666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8933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D2FFEA-178D-B147-B23F-1CE63D1C7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52" y="1479763"/>
            <a:ext cx="7158680" cy="4530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C3AB72-4316-444F-95F2-03F3F491A26E}"/>
              </a:ext>
            </a:extLst>
          </p:cNvPr>
          <p:cNvSpPr txBox="1"/>
          <p:nvPr/>
        </p:nvSpPr>
        <p:spPr>
          <a:xfrm>
            <a:off x="10602413" y="5949178"/>
            <a:ext cx="1788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Seed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EF3085-CC38-724C-BA3A-B05EED6FF572}"/>
              </a:ext>
            </a:extLst>
          </p:cNvPr>
          <p:cNvSpPr txBox="1"/>
          <p:nvPr/>
        </p:nvSpPr>
        <p:spPr>
          <a:xfrm>
            <a:off x="6311992" y="990652"/>
            <a:ext cx="4144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Position of first branching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3D2987-B1F4-A34D-90C8-849ACFCA22A0}"/>
              </a:ext>
            </a:extLst>
          </p:cNvPr>
          <p:cNvSpPr txBox="1"/>
          <p:nvPr/>
        </p:nvSpPr>
        <p:spPr>
          <a:xfrm>
            <a:off x="2461600" y="166477"/>
            <a:ext cx="690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steps to quantify branching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8107A6-0D92-3B40-AA99-58D6D3FD2F52}"/>
              </a:ext>
            </a:extLst>
          </p:cNvPr>
          <p:cNvSpPr txBox="1"/>
          <p:nvPr/>
        </p:nvSpPr>
        <p:spPr>
          <a:xfrm>
            <a:off x="1080576" y="1054536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“experiments”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1210ED1-C320-7246-A920-2F317C7CBBBC}"/>
              </a:ext>
            </a:extLst>
          </p:cNvPr>
          <p:cNvCxnSpPr>
            <a:cxnSpLocks/>
            <a:stCxn id="15" idx="2"/>
            <a:endCxn id="21" idx="0"/>
          </p:cNvCxnSpPr>
          <p:nvPr/>
        </p:nvCxnSpPr>
        <p:spPr>
          <a:xfrm>
            <a:off x="2522638" y="1516201"/>
            <a:ext cx="1095569" cy="82969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763B7DB-3767-684B-8741-A0752574A1E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080578" y="1516201"/>
            <a:ext cx="1442060" cy="82969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DD52F52-3F5F-6E4E-8A68-7ADBA6F60E2D}"/>
              </a:ext>
            </a:extLst>
          </p:cNvPr>
          <p:cNvSpPr txBox="1"/>
          <p:nvPr/>
        </p:nvSpPr>
        <p:spPr>
          <a:xfrm>
            <a:off x="2421346" y="2345899"/>
            <a:ext cx="23937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branching</a:t>
            </a:r>
            <a:r>
              <a:rPr lang="en-US" sz="28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1F233C-10FE-B346-9BA9-CDD17453613B}"/>
              </a:ext>
            </a:extLst>
          </p:cNvPr>
          <p:cNvSpPr txBox="1"/>
          <p:nvPr/>
        </p:nvSpPr>
        <p:spPr>
          <a:xfrm>
            <a:off x="-27784" y="2345895"/>
            <a:ext cx="22430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Branching</a:t>
            </a:r>
            <a:r>
              <a:rPr lang="en-US" sz="2800" dirty="0"/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BC247D4-3573-E74C-8393-2FA8F96B322E}"/>
              </a:ext>
            </a:extLst>
          </p:cNvPr>
          <p:cNvCxnSpPr>
            <a:cxnSpLocks/>
          </p:cNvCxnSpPr>
          <p:nvPr/>
        </p:nvCxnSpPr>
        <p:spPr>
          <a:xfrm flipV="1">
            <a:off x="11563109" y="5567424"/>
            <a:ext cx="0" cy="4426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40034A-3264-654C-B286-6F2BBD52F895}"/>
              </a:ext>
            </a:extLst>
          </p:cNvPr>
          <p:cNvSpPr/>
          <p:nvPr/>
        </p:nvSpPr>
        <p:spPr>
          <a:xfrm>
            <a:off x="204537" y="6235765"/>
            <a:ext cx="4424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[Bagheri, </a:t>
            </a:r>
            <a:r>
              <a:rPr lang="en-US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Teunissen</a:t>
            </a:r>
            <a:r>
              <a:rPr lang="en-US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Ebert, in prep.]</a:t>
            </a:r>
          </a:p>
        </p:txBody>
      </p:sp>
    </p:spTree>
    <p:extLst>
      <p:ext uri="{BB962C8B-B14F-4D97-AF65-F5344CB8AC3E}">
        <p14:creationId xmlns:p14="http://schemas.microsoft.com/office/powerpoint/2010/main" val="3715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ED996E-F50A-AC43-87FA-A24D26E8C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983" y="0"/>
            <a:ext cx="91277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453270-302F-9C47-A79E-A06F937BC3D7}"/>
              </a:ext>
            </a:extLst>
          </p:cNvPr>
          <p:cNvSpPr txBox="1"/>
          <p:nvPr/>
        </p:nvSpPr>
        <p:spPr>
          <a:xfrm>
            <a:off x="256475" y="390299"/>
            <a:ext cx="4994957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Morphology</a:t>
            </a: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mbar air, +16 kV on 4 cm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Briels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JPD 2008]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8386DF8-A618-6243-8A99-0CFFFCC8FB57}"/>
              </a:ext>
            </a:extLst>
          </p:cNvPr>
          <p:cNvSpPr/>
          <p:nvPr/>
        </p:nvSpPr>
        <p:spPr>
          <a:xfrm>
            <a:off x="10589740" y="1964725"/>
            <a:ext cx="914400" cy="9144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554D73E-30C7-774D-ADE1-3B0FD0ABB7B2}"/>
              </a:ext>
            </a:extLst>
          </p:cNvPr>
          <p:cNvSpPr/>
          <p:nvPr/>
        </p:nvSpPr>
        <p:spPr>
          <a:xfrm>
            <a:off x="10488827" y="1165655"/>
            <a:ext cx="914400" cy="9144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5D4560-9ECB-2C4E-AAF0-72C63241DE40}"/>
              </a:ext>
            </a:extLst>
          </p:cNvPr>
          <p:cNvSpPr txBox="1"/>
          <p:nvPr/>
        </p:nvSpPr>
        <p:spPr>
          <a:xfrm>
            <a:off x="10226273" y="3111491"/>
            <a:ext cx="169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Symmetric branching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E8705B2-D04C-EE47-8EC8-AC6544CAE74D}"/>
              </a:ext>
            </a:extLst>
          </p:cNvPr>
          <p:cNvSpPr/>
          <p:nvPr/>
        </p:nvSpPr>
        <p:spPr>
          <a:xfrm>
            <a:off x="5787832" y="3288003"/>
            <a:ext cx="914400" cy="914400"/>
          </a:xfrm>
          <a:prstGeom prst="ellipse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D2E6DB-2B1F-D14B-B056-23EC885C5F2D}"/>
              </a:ext>
            </a:extLst>
          </p:cNvPr>
          <p:cNvSpPr txBox="1"/>
          <p:nvPr/>
        </p:nvSpPr>
        <p:spPr>
          <a:xfrm>
            <a:off x="5720926" y="4283706"/>
            <a:ext cx="169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2D050"/>
                </a:solidFill>
              </a:rPr>
              <a:t>Asymmetric branching</a:t>
            </a:r>
          </a:p>
        </p:txBody>
      </p:sp>
    </p:spTree>
    <p:extLst>
      <p:ext uri="{BB962C8B-B14F-4D97-AF65-F5344CB8AC3E}">
        <p14:creationId xmlns:p14="http://schemas.microsoft.com/office/powerpoint/2010/main" val="144792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69" y="-404611"/>
            <a:ext cx="7194176" cy="726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2084" y="156647"/>
            <a:ext cx="5037222" cy="6677120"/>
          </a:xfrm>
          <a:prstGeom prst="rect">
            <a:avLst/>
          </a:prstGeom>
        </p:spPr>
        <p:txBody>
          <a:bodyPr wrap="square" lIns="89823" tIns="44912" rIns="89823" bIns="44912">
            <a:spAutoFit/>
          </a:bodyPr>
          <a:lstStyle/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Simplest                          streamer tree model            with                                consistent charge transport</a:t>
            </a: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Implement more physics: streamer diameters, velocities, branching, conductivity, …</a:t>
            </a: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4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defTabSz="44061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Luque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Ebert, New J Phys, 2014]</a:t>
            </a:r>
            <a:endParaRPr lang="en-US" sz="20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e6-31.mp4">
            <a:hlinkClick r:id="" action="ppaction://media"/>
            <a:extLst>
              <a:ext uri="{FF2B5EF4-FFF2-40B4-BE49-F238E27FC236}">
                <a16:creationId xmlns:a16="http://schemas.microsoft.com/office/drawing/2014/main" xmlns="" id="{C4C0DFD1-27DC-2C4F-88E8-BF27445F3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4500" y="119839"/>
            <a:ext cx="28575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55BDB8-4E71-3E48-9841-CF2E17541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71" y="3241311"/>
            <a:ext cx="4848275" cy="3642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7FA896-82A5-E34C-8DF7-D6B9FF76CA49}"/>
              </a:ext>
            </a:extLst>
          </p:cNvPr>
          <p:cNvSpPr txBox="1"/>
          <p:nvPr/>
        </p:nvSpPr>
        <p:spPr>
          <a:xfrm>
            <a:off x="111368" y="189431"/>
            <a:ext cx="99247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 on positive discharges in air: </a:t>
            </a:r>
          </a:p>
          <a:p>
            <a:pPr algn="ctr"/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Discharge inception to streamer propagation: models gets quantitative.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Inception near small objects is stochastic. Correction to Meek-criterion.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and 3D streamer simulations consistent.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Branching is simulated in 3D with stochastic physical photons.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D771C76-90B9-DE42-8076-A66EF789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1" y="3744693"/>
            <a:ext cx="3083971" cy="311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A780FDA-1C2B-164B-9C96-DCBC8E74058E}"/>
              </a:ext>
            </a:extLst>
          </p:cNvPr>
          <p:cNvSpPr/>
          <p:nvPr/>
        </p:nvSpPr>
        <p:spPr>
          <a:xfrm>
            <a:off x="4827904" y="3340586"/>
            <a:ext cx="6462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Outlook: More microphysics into macroscopic models: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7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9986" y="119925"/>
            <a:ext cx="8875059" cy="1353474"/>
          </a:xfrm>
          <a:prstGeom prst="rect">
            <a:avLst/>
          </a:prstGeom>
          <a:noFill/>
        </p:spPr>
        <p:txBody>
          <a:bodyPr wrap="square" lIns="80548" tIns="40272" rIns="80548" bIns="40272" rtlCol="0">
            <a:spAutoFit/>
          </a:bodyPr>
          <a:lstStyle/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sz="2118" b="1" dirty="0">
                <a:solidFill>
                  <a:srgbClr val="FFFFFF"/>
                </a:solidFill>
                <a:latin typeface="Verdana" pitchFamily="34" charset="0"/>
              </a:rPr>
              <a:t>W</a:t>
            </a:r>
            <a:r>
              <a:rPr kumimoji="0" lang="en-US" sz="2118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ith</a:t>
            </a: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distributed </a:t>
            </a:r>
            <a:r>
              <a:rPr kumimoji="0" lang="en-US" sz="2118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radiotelescope</a:t>
            </a: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LOFAR:</a:t>
            </a:r>
          </a:p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 </a:t>
            </a:r>
            <a:r>
              <a:rPr lang="en-US" sz="2118" b="1" dirty="0">
                <a:solidFill>
                  <a:srgbClr val="FFFFFF"/>
                </a:solidFill>
                <a:latin typeface="Verdana" pitchFamily="34" charset="0"/>
              </a:rPr>
              <a:t>M</a:t>
            </a:r>
            <a:r>
              <a:rPr kumimoji="0" lang="en-US" sz="2118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easure</a:t>
            </a: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E-field in thundercloud</a:t>
            </a:r>
          </a:p>
          <a:p>
            <a:pPr marL="0" marR="0" lvl="0" indent="0" algn="l" defTabSz="806867" rtl="0" eaLnBrk="1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sz="2118" b="1" dirty="0">
                <a:solidFill>
                  <a:srgbClr val="FFFFFF"/>
                </a:solidFill>
                <a:latin typeface="Verdana" pitchFamily="34" charset="0"/>
              </a:rPr>
              <a:t>- M</a:t>
            </a:r>
            <a:r>
              <a:rPr kumimoji="0" lang="en-US" sz="2118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easure</a:t>
            </a:r>
            <a:r>
              <a:rPr kumimoji="0" lang="en-US" sz="211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lightning evolution</a:t>
            </a:r>
            <a:endParaRPr kumimoji="0" lang="en-US" sz="211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9" y="1585913"/>
            <a:ext cx="7102162" cy="52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9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0" y="1321173"/>
            <a:ext cx="11089594" cy="2422151"/>
          </a:xfrm>
        </p:spPr>
        <p:txBody>
          <a:bodyPr/>
          <a:lstStyle/>
          <a:p>
            <a:pPr algn="l"/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>I.  Some thunderstorm physics</a:t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  <a:t/>
            </a:r>
            <a:br>
              <a:rPr lang="en-US" sz="4000" b="1" i="1" dirty="0">
                <a:solidFill>
                  <a:schemeClr val="bg1"/>
                </a:solidFill>
                <a:latin typeface="Comic Sans MS" panose="030F0902030302020204" pitchFamily="66" charset="0"/>
              </a:rPr>
            </a:br>
            <a:r>
              <a:rPr lang="en-US" sz="4000" b="1" i="1" dirty="0">
                <a:solidFill>
                  <a:schemeClr val="bg2"/>
                </a:solidFill>
                <a:latin typeface="Comic Sans MS" panose="030F0902030302020204" pitchFamily="66" charset="0"/>
              </a:rPr>
              <a:t>II. Initial stages of a pulsed air discharge</a:t>
            </a: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US" sz="353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63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5" y="37780"/>
            <a:ext cx="6842633" cy="6842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619" y="96421"/>
            <a:ext cx="3542958" cy="405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118" b="1" dirty="0">
                <a:solidFill>
                  <a:srgbClr val="FFFFFF"/>
                </a:solidFill>
                <a:latin typeface="Verdana" pitchFamily="34" charset="0"/>
              </a:rPr>
              <a:t>Extensive air showers</a:t>
            </a:r>
          </a:p>
        </p:txBody>
      </p:sp>
    </p:spTree>
    <p:extLst>
      <p:ext uri="{BB962C8B-B14F-4D97-AF65-F5344CB8AC3E}">
        <p14:creationId xmlns:p14="http://schemas.microsoft.com/office/powerpoint/2010/main" val="8480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35" y="0"/>
            <a:ext cx="68122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263" y="134471"/>
            <a:ext cx="3592326" cy="769727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endParaRPr lang="en-US" sz="1765" dirty="0">
              <a:solidFill>
                <a:srgbClr val="FFFFFF"/>
              </a:solidFill>
              <a:latin typeface="Verdana" pitchFamily="34" charset="0"/>
            </a:endParaRP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endParaRPr lang="en-US" sz="1765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831DF2-43C8-9346-A961-B6BD17C50A73}"/>
              </a:ext>
            </a:extLst>
          </p:cNvPr>
          <p:cNvSpPr/>
          <p:nvPr/>
        </p:nvSpPr>
        <p:spPr>
          <a:xfrm>
            <a:off x="180027" y="314336"/>
            <a:ext cx="8363899" cy="625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Measure E-field in thundercloud with LOFAR</a:t>
            </a:r>
            <a:r>
              <a:rPr lang="en-US" sz="2400" dirty="0">
                <a:solidFill>
                  <a:srgbClr val="FFFFFF"/>
                </a:solidFill>
                <a:latin typeface="Verdana" pitchFamily="34" charset="0"/>
              </a:rPr>
              <a:t>:</a:t>
            </a:r>
            <a:endParaRPr lang="en-US" sz="2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2400" b="1" i="1" dirty="0">
                <a:solidFill>
                  <a:srgbClr val="FFFFFF"/>
                </a:solidFill>
                <a:latin typeface="Verdana" pitchFamily="34" charset="0"/>
              </a:rPr>
              <a:t>	Air shower = probe</a:t>
            </a: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2400" b="1" i="1" dirty="0">
                <a:solidFill>
                  <a:srgbClr val="FFFFFF"/>
                </a:solidFill>
                <a:latin typeface="Verdana" pitchFamily="34" charset="0"/>
              </a:rPr>
              <a:t>	Radio telescope = detector</a:t>
            </a: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Nonintrusive technique!</a:t>
            </a: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  <a:p>
            <a:pPr lvl="0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8"/>
              </a:spcAft>
              <a:buClr>
                <a:srgbClr val="000000"/>
              </a:buClr>
              <a:buSzPct val="45000"/>
              <a:defRPr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[</a:t>
            </a:r>
            <a:r>
              <a:rPr lang="en-US" sz="1600" dirty="0" err="1">
                <a:solidFill>
                  <a:srgbClr val="FFFFFF"/>
                </a:solidFill>
                <a:latin typeface="Verdana" pitchFamily="34" charset="0"/>
              </a:rPr>
              <a:t>Schellart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</a:rPr>
              <a:t> et al., PRL 2015, and later work by Trinh et al.]</a:t>
            </a:r>
          </a:p>
        </p:txBody>
      </p:sp>
    </p:spTree>
    <p:extLst>
      <p:ext uri="{BB962C8B-B14F-4D97-AF65-F5344CB8AC3E}">
        <p14:creationId xmlns:p14="http://schemas.microsoft.com/office/powerpoint/2010/main" val="1924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5" y="37780"/>
            <a:ext cx="6842633" cy="6842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27459" y="96421"/>
            <a:ext cx="6061275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118" b="1" dirty="0">
                <a:solidFill>
                  <a:srgbClr val="FFFFFF"/>
                </a:solidFill>
                <a:latin typeface="Verdana" pitchFamily="34" charset="0"/>
              </a:rPr>
              <a:t>Extensive air showers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118" b="1" i="1" dirty="0">
                <a:solidFill>
                  <a:srgbClr val="FFFFFF"/>
                </a:solidFill>
                <a:latin typeface="Verdana" pitchFamily="34" charset="0"/>
              </a:rPr>
              <a:t>can create high free electron densities</a:t>
            </a:r>
          </a:p>
          <a:p>
            <a:pPr algn="ctr" defTabSz="806867" fontAlgn="base" hangingPunct="0">
              <a:lnSpc>
                <a:spcPct val="96000"/>
              </a:lnSpc>
              <a:spcBef>
                <a:spcPct val="0"/>
              </a:spcBef>
              <a:spcAft>
                <a:spcPts val="1269"/>
              </a:spcAft>
              <a:buClr>
                <a:srgbClr val="000000"/>
              </a:buClr>
              <a:buSzPct val="45000"/>
            </a:pPr>
            <a:r>
              <a:rPr lang="en-US" sz="2118" b="1" i="1" dirty="0">
                <a:solidFill>
                  <a:srgbClr val="FFFFFF"/>
                </a:solidFill>
                <a:latin typeface="Verdana" pitchFamily="34" charset="0"/>
              </a:rPr>
              <a:t>and start lightning</a:t>
            </a:r>
            <a:endParaRPr lang="en-US" sz="2118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Custom 3">
      <a:dk1>
        <a:srgbClr val="9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Luxi Sans"/>
        <a:ea typeface=""/>
        <a:cs typeface=""/>
      </a:majorFont>
      <a:minorFont>
        <a:latin typeface="Lux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6000"/>
          </a:lnSpc>
          <a:spcBef>
            <a:spcPct val="0"/>
          </a:spcBef>
          <a:spcAft>
            <a:spcPts val="1438"/>
          </a:spcAft>
          <a:buClr>
            <a:srgbClr val="000000"/>
          </a:buClr>
          <a:buSzPct val="45000"/>
          <a:buFont typeface="StarSymbol" charset="0"/>
          <a:buNone/>
          <a:tabLst>
            <a:tab pos="0" algn="l"/>
            <a:tab pos="455613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4813" algn="l"/>
            <a:tab pos="5943600" algn="l"/>
            <a:tab pos="6397625" algn="l"/>
            <a:tab pos="6858000" algn="l"/>
            <a:tab pos="7310438" algn="l"/>
            <a:tab pos="7772400" algn="l"/>
            <a:tab pos="8223250" algn="l"/>
            <a:tab pos="8686800" algn="l"/>
            <a:tab pos="9136063" algn="l"/>
          </a:tabLst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24197</TotalTime>
  <Words>1103</Words>
  <Application>Microsoft Office PowerPoint</Application>
  <PresentationFormat>Custom</PresentationFormat>
  <Paragraphs>306</Paragraphs>
  <Slides>49</Slides>
  <Notes>14</Notes>
  <HiddenSlides>0</HiddenSlides>
  <MMClips>13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Office Theme</vt:lpstr>
      <vt:lpstr>Default Design</vt:lpstr>
      <vt:lpstr>3_Default Design</vt:lpstr>
      <vt:lpstr>2_Default Design</vt:lpstr>
      <vt:lpstr>7_Default Design</vt:lpstr>
      <vt:lpstr>1_Office Theme</vt:lpstr>
      <vt:lpstr>1_Default Design</vt:lpstr>
      <vt:lpstr>Origin50.Graph</vt:lpstr>
      <vt:lpstr>PowerPoint Presentation</vt:lpstr>
      <vt:lpstr>PowerPoint Presentation</vt:lpstr>
      <vt:lpstr>PowerPoint Presentation</vt:lpstr>
      <vt:lpstr>I.  Some thunderstorm physics  II. Initial stages of a pulsed air discharge  </vt:lpstr>
      <vt:lpstr>PowerPoint Presentation</vt:lpstr>
      <vt:lpstr>I.  Some thunderstorm physics  II. Initial stages of a pulsed air discharge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 Some thunderstorm physics – conclusions  1015 - 1017 eV air showers relevant for lightning inception.  Lightning itself can produce 108 eV radiation.  Lightning leaders with streamer corona only partially understood.    </vt:lpstr>
      <vt:lpstr>The multiple scales of discharge modeling  </vt:lpstr>
      <vt:lpstr>PowerPoint Presentation</vt:lpstr>
      <vt:lpstr>PowerPoint Presentation</vt:lpstr>
      <vt:lpstr>PowerPoint Presentation</vt:lpstr>
      <vt:lpstr>I.  Some thunderstorm physics  II. Initial stages of a pulsed air discharge  </vt:lpstr>
      <vt:lpstr>How does lightning start,             if the electric field                    is far below breakdown?  Need electric field  + ice particles + extensive air shower</vt:lpstr>
      <vt:lpstr>PowerPoint Presentation</vt:lpstr>
      <vt:lpstr>PowerPoint Presentation</vt:lpstr>
      <vt:lpstr>PowerPoint Presentation</vt:lpstr>
      <vt:lpstr>Inception cloud  and  streamer emission   </vt:lpstr>
      <vt:lpstr>PowerPoint Presentation</vt:lpstr>
      <vt:lpstr>How does the discharge propagate             into an electric field                    far below breakdown?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Mark J. Kushner</cp:lastModifiedBy>
  <cp:revision>508</cp:revision>
  <cp:lastPrinted>2017-11-14T16:37:44Z</cp:lastPrinted>
  <dcterms:created xsi:type="dcterms:W3CDTF">2017-11-06T14:15:32Z</dcterms:created>
  <dcterms:modified xsi:type="dcterms:W3CDTF">2019-02-28T13:30:32Z</dcterms:modified>
</cp:coreProperties>
</file>