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
  </p:notesMasterIdLst>
  <p:sldIdLst>
    <p:sldId id="256" r:id="rId2"/>
  </p:sldIdLst>
  <p:sldSz cx="51206400" cy="36576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FC2"/>
    <a:srgbClr val="F4F4F4"/>
    <a:srgbClr val="497F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77865-B1A5-4C75-B52C-8C1208E982B9}" v="5" dt="2022-11-10T15:33:32.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20" d="100"/>
          <a:sy n="20" d="100"/>
        </p:scale>
        <p:origin x="163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bir, Kazi Sadman" userId="6a852c38-f7fc-413d-a377-0c07354b9e24" providerId="ADAL" clId="{AE877865-B1A5-4C75-B52C-8C1208E982B9}"/>
    <pc:docChg chg="undo custSel delSld modSld">
      <pc:chgData name="Kabir, Kazi Sadman" userId="6a852c38-f7fc-413d-a377-0c07354b9e24" providerId="ADAL" clId="{AE877865-B1A5-4C75-B52C-8C1208E982B9}" dt="2022-11-10T16:45:13.202" v="765" actId="2696"/>
      <pc:docMkLst>
        <pc:docMk/>
      </pc:docMkLst>
      <pc:sldChg chg="addSp modSp mod">
        <pc:chgData name="Kabir, Kazi Sadman" userId="6a852c38-f7fc-413d-a377-0c07354b9e24" providerId="ADAL" clId="{AE877865-B1A5-4C75-B52C-8C1208E982B9}" dt="2022-11-10T16:05:44.110" v="759" actId="1036"/>
        <pc:sldMkLst>
          <pc:docMk/>
          <pc:sldMk cId="4098607053" sldId="256"/>
        </pc:sldMkLst>
        <pc:spChg chg="mod">
          <ac:chgData name="Kabir, Kazi Sadman" userId="6a852c38-f7fc-413d-a377-0c07354b9e24" providerId="ADAL" clId="{AE877865-B1A5-4C75-B52C-8C1208E982B9}" dt="2022-11-10T15:56:17.668" v="743" actId="1035"/>
          <ac:spMkLst>
            <pc:docMk/>
            <pc:sldMk cId="4098607053" sldId="256"/>
            <ac:spMk id="2" creationId="{7B8C0E78-FA42-437D-8AF5-D1A5FA056808}"/>
          </ac:spMkLst>
        </pc:spChg>
        <pc:spChg chg="mod">
          <ac:chgData name="Kabir, Kazi Sadman" userId="6a852c38-f7fc-413d-a377-0c07354b9e24" providerId="ADAL" clId="{AE877865-B1A5-4C75-B52C-8C1208E982B9}" dt="2022-11-10T15:02:23.586" v="15" actId="1035"/>
          <ac:spMkLst>
            <pc:docMk/>
            <pc:sldMk cId="4098607053" sldId="256"/>
            <ac:spMk id="4" creationId="{159C4127-9241-43D3-89D0-E9E6DE353111}"/>
          </ac:spMkLst>
        </pc:spChg>
        <pc:spChg chg="mod">
          <ac:chgData name="Kabir, Kazi Sadman" userId="6a852c38-f7fc-413d-a377-0c07354b9e24" providerId="ADAL" clId="{AE877865-B1A5-4C75-B52C-8C1208E982B9}" dt="2022-11-10T15:51:23.703" v="592" actId="14100"/>
          <ac:spMkLst>
            <pc:docMk/>
            <pc:sldMk cId="4098607053" sldId="256"/>
            <ac:spMk id="12" creationId="{FD41F58F-6831-400C-97B7-303B77AF5995}"/>
          </ac:spMkLst>
        </pc:spChg>
        <pc:spChg chg="mod">
          <ac:chgData name="Kabir, Kazi Sadman" userId="6a852c38-f7fc-413d-a377-0c07354b9e24" providerId="ADAL" clId="{AE877865-B1A5-4C75-B52C-8C1208E982B9}" dt="2022-11-10T16:04:11.496" v="753" actId="1037"/>
          <ac:spMkLst>
            <pc:docMk/>
            <pc:sldMk cId="4098607053" sldId="256"/>
            <ac:spMk id="33" creationId="{D4FF6A86-79B7-4406-965B-C233590312DE}"/>
          </ac:spMkLst>
        </pc:spChg>
        <pc:spChg chg="mod">
          <ac:chgData name="Kabir, Kazi Sadman" userId="6a852c38-f7fc-413d-a377-0c07354b9e24" providerId="ADAL" clId="{AE877865-B1A5-4C75-B52C-8C1208E982B9}" dt="2022-11-10T15:56:50.446" v="747" actId="1036"/>
          <ac:spMkLst>
            <pc:docMk/>
            <pc:sldMk cId="4098607053" sldId="256"/>
            <ac:spMk id="38" creationId="{7F24ED29-1B9F-47B5-9E79-053470574C9C}"/>
          </ac:spMkLst>
        </pc:spChg>
        <pc:spChg chg="mod">
          <ac:chgData name="Kabir, Kazi Sadman" userId="6a852c38-f7fc-413d-a377-0c07354b9e24" providerId="ADAL" clId="{AE877865-B1A5-4C75-B52C-8C1208E982B9}" dt="2022-11-10T15:56:06.466" v="728" actId="1035"/>
          <ac:spMkLst>
            <pc:docMk/>
            <pc:sldMk cId="4098607053" sldId="256"/>
            <ac:spMk id="40" creationId="{F16F9501-BF24-4A3C-BABC-95A489810285}"/>
          </ac:spMkLst>
        </pc:spChg>
        <pc:spChg chg="mod">
          <ac:chgData name="Kabir, Kazi Sadman" userId="6a852c38-f7fc-413d-a377-0c07354b9e24" providerId="ADAL" clId="{AE877865-B1A5-4C75-B52C-8C1208E982B9}" dt="2022-11-10T15:55:04.556" v="715" actId="1035"/>
          <ac:spMkLst>
            <pc:docMk/>
            <pc:sldMk cId="4098607053" sldId="256"/>
            <ac:spMk id="43" creationId="{0E4C72EA-4C2A-41D6-9DA1-A07EDC6A3D98}"/>
          </ac:spMkLst>
        </pc:spChg>
        <pc:spChg chg="mod">
          <ac:chgData name="Kabir, Kazi Sadman" userId="6a852c38-f7fc-413d-a377-0c07354b9e24" providerId="ADAL" clId="{AE877865-B1A5-4C75-B52C-8C1208E982B9}" dt="2022-11-10T15:55:04.556" v="715" actId="1035"/>
          <ac:spMkLst>
            <pc:docMk/>
            <pc:sldMk cId="4098607053" sldId="256"/>
            <ac:spMk id="45" creationId="{A6F1CBCF-3070-4AFE-B9CC-FAB47B9EA1E4}"/>
          </ac:spMkLst>
        </pc:spChg>
        <pc:spChg chg="mod">
          <ac:chgData name="Kabir, Kazi Sadman" userId="6a852c38-f7fc-413d-a377-0c07354b9e24" providerId="ADAL" clId="{AE877865-B1A5-4C75-B52C-8C1208E982B9}" dt="2022-11-10T15:52:43.205" v="659" actId="1036"/>
          <ac:spMkLst>
            <pc:docMk/>
            <pc:sldMk cId="4098607053" sldId="256"/>
            <ac:spMk id="47" creationId="{AAFFF3BF-B007-4836-9B79-F358C53BA309}"/>
          </ac:spMkLst>
        </pc:spChg>
        <pc:spChg chg="mod">
          <ac:chgData name="Kabir, Kazi Sadman" userId="6a852c38-f7fc-413d-a377-0c07354b9e24" providerId="ADAL" clId="{AE877865-B1A5-4C75-B52C-8C1208E982B9}" dt="2022-11-10T15:54:57.249" v="711" actId="1035"/>
          <ac:spMkLst>
            <pc:docMk/>
            <pc:sldMk cId="4098607053" sldId="256"/>
            <ac:spMk id="49" creationId="{48F2D526-4C5F-47C8-9668-788DCBF9A90D}"/>
          </ac:spMkLst>
        </pc:spChg>
        <pc:spChg chg="mod">
          <ac:chgData name="Kabir, Kazi Sadman" userId="6a852c38-f7fc-413d-a377-0c07354b9e24" providerId="ADAL" clId="{AE877865-B1A5-4C75-B52C-8C1208E982B9}" dt="2022-11-10T15:53:35.193" v="673" actId="1037"/>
          <ac:spMkLst>
            <pc:docMk/>
            <pc:sldMk cId="4098607053" sldId="256"/>
            <ac:spMk id="50" creationId="{BB279482-510A-4FC6-8294-5C2C952F2C64}"/>
          </ac:spMkLst>
        </pc:spChg>
        <pc:spChg chg="add mod">
          <ac:chgData name="Kabir, Kazi Sadman" userId="6a852c38-f7fc-413d-a377-0c07354b9e24" providerId="ADAL" clId="{AE877865-B1A5-4C75-B52C-8C1208E982B9}" dt="2022-11-10T15:55:23.173" v="721" actId="1037"/>
          <ac:spMkLst>
            <pc:docMk/>
            <pc:sldMk cId="4098607053" sldId="256"/>
            <ac:spMk id="57" creationId="{8EA37FF9-9624-4C7B-8D6A-0727F8EA9DB3}"/>
          </ac:spMkLst>
        </pc:spChg>
        <pc:spChg chg="add mod">
          <ac:chgData name="Kabir, Kazi Sadman" userId="6a852c38-f7fc-413d-a377-0c07354b9e24" providerId="ADAL" clId="{AE877865-B1A5-4C75-B52C-8C1208E982B9}" dt="2022-11-10T15:55:12.454" v="719" actId="1036"/>
          <ac:spMkLst>
            <pc:docMk/>
            <pc:sldMk cId="4098607053" sldId="256"/>
            <ac:spMk id="59" creationId="{587EF523-EF24-4A82-A6D3-E89D4733D640}"/>
          </ac:spMkLst>
        </pc:spChg>
        <pc:spChg chg="mod">
          <ac:chgData name="Kabir, Kazi Sadman" userId="6a852c38-f7fc-413d-a377-0c07354b9e24" providerId="ADAL" clId="{AE877865-B1A5-4C75-B52C-8C1208E982B9}" dt="2022-11-10T15:54:51.580" v="709" actId="1035"/>
          <ac:spMkLst>
            <pc:docMk/>
            <pc:sldMk cId="4098607053" sldId="256"/>
            <ac:spMk id="72" creationId="{1C120B43-5A8B-4129-BF56-81A8459BAD25}"/>
          </ac:spMkLst>
        </pc:spChg>
        <pc:spChg chg="mod">
          <ac:chgData name="Kabir, Kazi Sadman" userId="6a852c38-f7fc-413d-a377-0c07354b9e24" providerId="ADAL" clId="{AE877865-B1A5-4C75-B52C-8C1208E982B9}" dt="2022-11-10T15:55:04.556" v="715" actId="1035"/>
          <ac:spMkLst>
            <pc:docMk/>
            <pc:sldMk cId="4098607053" sldId="256"/>
            <ac:spMk id="80" creationId="{97934C9C-00CF-4805-904B-85E08980805C}"/>
          </ac:spMkLst>
        </pc:spChg>
        <pc:picChg chg="mod">
          <ac:chgData name="Kabir, Kazi Sadman" userId="6a852c38-f7fc-413d-a377-0c07354b9e24" providerId="ADAL" clId="{AE877865-B1A5-4C75-B52C-8C1208E982B9}" dt="2022-11-10T15:02:33.449" v="18" actId="1035"/>
          <ac:picMkLst>
            <pc:docMk/>
            <pc:sldMk cId="4098607053" sldId="256"/>
            <ac:picMk id="6" creationId="{EC859EDB-AAE7-4AE4-8E4B-184DBF576AD6}"/>
          </ac:picMkLst>
        </pc:picChg>
        <pc:picChg chg="mod">
          <ac:chgData name="Kabir, Kazi Sadman" userId="6a852c38-f7fc-413d-a377-0c07354b9e24" providerId="ADAL" clId="{AE877865-B1A5-4C75-B52C-8C1208E982B9}" dt="2022-11-10T15:54:51.580" v="709" actId="1035"/>
          <ac:picMkLst>
            <pc:docMk/>
            <pc:sldMk cId="4098607053" sldId="256"/>
            <ac:picMk id="10" creationId="{BB006F62-D1FF-45CF-ABD6-A26BC77B0634}"/>
          </ac:picMkLst>
        </pc:picChg>
        <pc:picChg chg="mod">
          <ac:chgData name="Kabir, Kazi Sadman" userId="6a852c38-f7fc-413d-a377-0c07354b9e24" providerId="ADAL" clId="{AE877865-B1A5-4C75-B52C-8C1208E982B9}" dt="2022-11-10T15:56:06.466" v="728" actId="1035"/>
          <ac:picMkLst>
            <pc:docMk/>
            <pc:sldMk cId="4098607053" sldId="256"/>
            <ac:picMk id="34" creationId="{534FAB3A-D294-4C58-A792-C5AAD16A762F}"/>
          </ac:picMkLst>
        </pc:picChg>
        <pc:picChg chg="mod">
          <ac:chgData name="Kabir, Kazi Sadman" userId="6a852c38-f7fc-413d-a377-0c07354b9e24" providerId="ADAL" clId="{AE877865-B1A5-4C75-B52C-8C1208E982B9}" dt="2022-11-10T15:56:06.466" v="728" actId="1035"/>
          <ac:picMkLst>
            <pc:docMk/>
            <pc:sldMk cId="4098607053" sldId="256"/>
            <ac:picMk id="35" creationId="{314FC856-CE9C-4932-99AF-B692563BB726}"/>
          </ac:picMkLst>
        </pc:picChg>
        <pc:picChg chg="mod">
          <ac:chgData name="Kabir, Kazi Sadman" userId="6a852c38-f7fc-413d-a377-0c07354b9e24" providerId="ADAL" clId="{AE877865-B1A5-4C75-B52C-8C1208E982B9}" dt="2022-11-10T16:04:48.480" v="758" actId="1038"/>
          <ac:picMkLst>
            <pc:docMk/>
            <pc:sldMk cId="4098607053" sldId="256"/>
            <ac:picMk id="37" creationId="{D87723E2-FC28-4439-912B-C33602E41708}"/>
          </ac:picMkLst>
        </pc:picChg>
        <pc:picChg chg="mod">
          <ac:chgData name="Kabir, Kazi Sadman" userId="6a852c38-f7fc-413d-a377-0c07354b9e24" providerId="ADAL" clId="{AE877865-B1A5-4C75-B52C-8C1208E982B9}" dt="2022-11-10T15:56:06.466" v="728" actId="1035"/>
          <ac:picMkLst>
            <pc:docMk/>
            <pc:sldMk cId="4098607053" sldId="256"/>
            <ac:picMk id="39" creationId="{B35BA8B1-B26F-4D56-96E3-4A31338D18B8}"/>
          </ac:picMkLst>
        </pc:picChg>
        <pc:picChg chg="mod">
          <ac:chgData name="Kabir, Kazi Sadman" userId="6a852c38-f7fc-413d-a377-0c07354b9e24" providerId="ADAL" clId="{AE877865-B1A5-4C75-B52C-8C1208E982B9}" dt="2022-11-10T15:56:17.668" v="743" actId="1035"/>
          <ac:picMkLst>
            <pc:docMk/>
            <pc:sldMk cId="4098607053" sldId="256"/>
            <ac:picMk id="41" creationId="{0DCF7056-EBF5-47C2-ABFC-80FDB63C357C}"/>
          </ac:picMkLst>
        </pc:picChg>
        <pc:picChg chg="mod">
          <ac:chgData name="Kabir, Kazi Sadman" userId="6a852c38-f7fc-413d-a377-0c07354b9e24" providerId="ADAL" clId="{AE877865-B1A5-4C75-B52C-8C1208E982B9}" dt="2022-11-10T16:04:45.309" v="756" actId="1037"/>
          <ac:picMkLst>
            <pc:docMk/>
            <pc:sldMk cId="4098607053" sldId="256"/>
            <ac:picMk id="42" creationId="{1DCCEF29-91C4-4033-B93B-5373E0EA9C73}"/>
          </ac:picMkLst>
        </pc:picChg>
        <pc:picChg chg="mod">
          <ac:chgData name="Kabir, Kazi Sadman" userId="6a852c38-f7fc-413d-a377-0c07354b9e24" providerId="ADAL" clId="{AE877865-B1A5-4C75-B52C-8C1208E982B9}" dt="2022-11-10T15:56:06.466" v="728" actId="1035"/>
          <ac:picMkLst>
            <pc:docMk/>
            <pc:sldMk cId="4098607053" sldId="256"/>
            <ac:picMk id="44" creationId="{FE4A3BE3-349F-4672-AF62-4F5D26DD5A75}"/>
          </ac:picMkLst>
        </pc:picChg>
        <pc:picChg chg="mod">
          <ac:chgData name="Kabir, Kazi Sadman" userId="6a852c38-f7fc-413d-a377-0c07354b9e24" providerId="ADAL" clId="{AE877865-B1A5-4C75-B52C-8C1208E982B9}" dt="2022-11-10T15:53:29.575" v="664" actId="1038"/>
          <ac:picMkLst>
            <pc:docMk/>
            <pc:sldMk cId="4098607053" sldId="256"/>
            <ac:picMk id="48" creationId="{075425B7-92EC-413E-B3FB-3B93AFB8CD0C}"/>
          </ac:picMkLst>
        </pc:picChg>
        <pc:picChg chg="mod">
          <ac:chgData name="Kabir, Kazi Sadman" userId="6a852c38-f7fc-413d-a377-0c07354b9e24" providerId="ADAL" clId="{AE877865-B1A5-4C75-B52C-8C1208E982B9}" dt="2022-11-10T15:55:04.556" v="715" actId="1035"/>
          <ac:picMkLst>
            <pc:docMk/>
            <pc:sldMk cId="4098607053" sldId="256"/>
            <ac:picMk id="52" creationId="{5420EB0D-750F-4F67-A598-A03E79C95A08}"/>
          </ac:picMkLst>
        </pc:picChg>
        <pc:picChg chg="mod">
          <ac:chgData name="Kabir, Kazi Sadman" userId="6a852c38-f7fc-413d-a377-0c07354b9e24" providerId="ADAL" clId="{AE877865-B1A5-4C75-B52C-8C1208E982B9}" dt="2022-11-10T15:55:04.556" v="715" actId="1035"/>
          <ac:picMkLst>
            <pc:docMk/>
            <pc:sldMk cId="4098607053" sldId="256"/>
            <ac:picMk id="53" creationId="{4E9218DD-3781-4CAD-8AA8-4FD29C0EB6E7}"/>
          </ac:picMkLst>
        </pc:picChg>
        <pc:picChg chg="mod">
          <ac:chgData name="Kabir, Kazi Sadman" userId="6a852c38-f7fc-413d-a377-0c07354b9e24" providerId="ADAL" clId="{AE877865-B1A5-4C75-B52C-8C1208E982B9}" dt="2022-11-10T15:55:04.556" v="715" actId="1035"/>
          <ac:picMkLst>
            <pc:docMk/>
            <pc:sldMk cId="4098607053" sldId="256"/>
            <ac:picMk id="55" creationId="{0C9B4964-EDA0-459A-A5BD-C4DEF16B7125}"/>
          </ac:picMkLst>
        </pc:picChg>
        <pc:picChg chg="mod">
          <ac:chgData name="Kabir, Kazi Sadman" userId="6a852c38-f7fc-413d-a377-0c07354b9e24" providerId="ADAL" clId="{AE877865-B1A5-4C75-B52C-8C1208E982B9}" dt="2022-11-10T15:54:51.580" v="709" actId="1035"/>
          <ac:picMkLst>
            <pc:docMk/>
            <pc:sldMk cId="4098607053" sldId="256"/>
            <ac:picMk id="60" creationId="{E750061E-242F-47ED-93AD-2460B47D432E}"/>
          </ac:picMkLst>
        </pc:picChg>
        <pc:picChg chg="mod">
          <ac:chgData name="Kabir, Kazi Sadman" userId="6a852c38-f7fc-413d-a377-0c07354b9e24" providerId="ADAL" clId="{AE877865-B1A5-4C75-B52C-8C1208E982B9}" dt="2022-11-10T15:54:51.580" v="709" actId="1035"/>
          <ac:picMkLst>
            <pc:docMk/>
            <pc:sldMk cId="4098607053" sldId="256"/>
            <ac:picMk id="62" creationId="{B3C83E89-F615-497C-BF5A-6C74D6B9D1AC}"/>
          </ac:picMkLst>
        </pc:picChg>
        <pc:picChg chg="mod">
          <ac:chgData name="Kabir, Kazi Sadman" userId="6a852c38-f7fc-413d-a377-0c07354b9e24" providerId="ADAL" clId="{AE877865-B1A5-4C75-B52C-8C1208E982B9}" dt="2022-11-10T16:05:44.110" v="759" actId="1036"/>
          <ac:picMkLst>
            <pc:docMk/>
            <pc:sldMk cId="4098607053" sldId="256"/>
            <ac:picMk id="68" creationId="{593DF2E0-F59B-4AEC-97B2-4FF404B6CEE6}"/>
          </ac:picMkLst>
        </pc:picChg>
        <pc:picChg chg="mod">
          <ac:chgData name="Kabir, Kazi Sadman" userId="6a852c38-f7fc-413d-a377-0c07354b9e24" providerId="ADAL" clId="{AE877865-B1A5-4C75-B52C-8C1208E982B9}" dt="2022-11-10T15:30:33.848" v="108" actId="1036"/>
          <ac:picMkLst>
            <pc:docMk/>
            <pc:sldMk cId="4098607053" sldId="256"/>
            <ac:picMk id="96" creationId="{9FEE12DB-1F51-4504-91DF-B80D4E6D5021}"/>
          </ac:picMkLst>
        </pc:picChg>
        <pc:picChg chg="mod">
          <ac:chgData name="Kabir, Kazi Sadman" userId="6a852c38-f7fc-413d-a377-0c07354b9e24" providerId="ADAL" clId="{AE877865-B1A5-4C75-B52C-8C1208E982B9}" dt="2022-11-10T15:54:51.580" v="709" actId="1035"/>
          <ac:picMkLst>
            <pc:docMk/>
            <pc:sldMk cId="4098607053" sldId="256"/>
            <ac:picMk id="98" creationId="{7A4D5523-3445-46D0-9581-C35585BE1436}"/>
          </ac:picMkLst>
        </pc:picChg>
        <pc:cxnChg chg="add mod">
          <ac:chgData name="Kabir, Kazi Sadman" userId="6a852c38-f7fc-413d-a377-0c07354b9e24" providerId="ADAL" clId="{AE877865-B1A5-4C75-B52C-8C1208E982B9}" dt="2022-11-10T15:53:43.730" v="682" actId="1037"/>
          <ac:cxnSpMkLst>
            <pc:docMk/>
            <pc:sldMk cId="4098607053" sldId="256"/>
            <ac:cxnSpMk id="54" creationId="{DD558790-0DC5-429A-98B9-636E84E33FC6}"/>
          </ac:cxnSpMkLst>
        </pc:cxnChg>
      </pc:sldChg>
      <pc:sldChg chg="delSp del mod">
        <pc:chgData name="Kabir, Kazi Sadman" userId="6a852c38-f7fc-413d-a377-0c07354b9e24" providerId="ADAL" clId="{AE877865-B1A5-4C75-B52C-8C1208E982B9}" dt="2022-11-10T16:45:13.202" v="765" actId="2696"/>
        <pc:sldMkLst>
          <pc:docMk/>
          <pc:sldMk cId="2842361598" sldId="257"/>
        </pc:sldMkLst>
        <pc:spChg chg="del">
          <ac:chgData name="Kabir, Kazi Sadman" userId="6a852c38-f7fc-413d-a377-0c07354b9e24" providerId="ADAL" clId="{AE877865-B1A5-4C75-B52C-8C1208E982B9}" dt="2022-11-10T16:45:10.822" v="764" actId="478"/>
          <ac:spMkLst>
            <pc:docMk/>
            <pc:sldMk cId="2842361598" sldId="257"/>
            <ac:spMk id="48" creationId="{C8C9A698-D686-4EE3-9C27-9C4B3FDC946E}"/>
          </ac:spMkLst>
        </pc:spChg>
        <pc:picChg chg="del">
          <ac:chgData name="Kabir, Kazi Sadman" userId="6a852c38-f7fc-413d-a377-0c07354b9e24" providerId="ADAL" clId="{AE877865-B1A5-4C75-B52C-8C1208E982B9}" dt="2022-11-10T16:45:09.189" v="763" actId="478"/>
          <ac:picMkLst>
            <pc:docMk/>
            <pc:sldMk cId="2842361598" sldId="257"/>
            <ac:picMk id="38" creationId="{FD059752-A197-4773-A868-F7FCA8BB6A25}"/>
          </ac:picMkLst>
        </pc:picChg>
        <pc:picChg chg="del">
          <ac:chgData name="Kabir, Kazi Sadman" userId="6a852c38-f7fc-413d-a377-0c07354b9e24" providerId="ADAL" clId="{AE877865-B1A5-4C75-B52C-8C1208E982B9}" dt="2022-11-10T16:45:08.024" v="761" actId="478"/>
          <ac:picMkLst>
            <pc:docMk/>
            <pc:sldMk cId="2842361598" sldId="257"/>
            <ac:picMk id="39" creationId="{86BB8138-71C9-42CF-B4FD-D0E6B73C4F10}"/>
          </ac:picMkLst>
        </pc:picChg>
        <pc:picChg chg="del">
          <ac:chgData name="Kabir, Kazi Sadman" userId="6a852c38-f7fc-413d-a377-0c07354b9e24" providerId="ADAL" clId="{AE877865-B1A5-4C75-B52C-8C1208E982B9}" dt="2022-11-10T16:45:10.822" v="764" actId="478"/>
          <ac:picMkLst>
            <pc:docMk/>
            <pc:sldMk cId="2842361598" sldId="257"/>
            <ac:picMk id="40" creationId="{625127EE-9267-44BC-8AD9-809EE4C770FA}"/>
          </ac:picMkLst>
        </pc:picChg>
        <pc:picChg chg="del">
          <ac:chgData name="Kabir, Kazi Sadman" userId="6a852c38-f7fc-413d-a377-0c07354b9e24" providerId="ADAL" clId="{AE877865-B1A5-4C75-B52C-8C1208E982B9}" dt="2022-11-10T16:45:10.822" v="764" actId="478"/>
          <ac:picMkLst>
            <pc:docMk/>
            <pc:sldMk cId="2842361598" sldId="257"/>
            <ac:picMk id="41" creationId="{405BCB53-B020-4C01-A110-F9E7A42793C2}"/>
          </ac:picMkLst>
        </pc:picChg>
        <pc:picChg chg="del">
          <ac:chgData name="Kabir, Kazi Sadman" userId="6a852c38-f7fc-413d-a377-0c07354b9e24" providerId="ADAL" clId="{AE877865-B1A5-4C75-B52C-8C1208E982B9}" dt="2022-11-10T16:45:10.822" v="764" actId="478"/>
          <ac:picMkLst>
            <pc:docMk/>
            <pc:sldMk cId="2842361598" sldId="257"/>
            <ac:picMk id="42" creationId="{A638EEBD-071F-4E1A-B639-4FA61DEE38A9}"/>
          </ac:picMkLst>
        </pc:picChg>
        <pc:picChg chg="del">
          <ac:chgData name="Kabir, Kazi Sadman" userId="6a852c38-f7fc-413d-a377-0c07354b9e24" providerId="ADAL" clId="{AE877865-B1A5-4C75-B52C-8C1208E982B9}" dt="2022-11-10T16:45:10.822" v="764" actId="478"/>
          <ac:picMkLst>
            <pc:docMk/>
            <pc:sldMk cId="2842361598" sldId="257"/>
            <ac:picMk id="43" creationId="{752C5A08-F99B-4DD7-B883-E12238C4894F}"/>
          </ac:picMkLst>
        </pc:picChg>
        <pc:picChg chg="del">
          <ac:chgData name="Kabir, Kazi Sadman" userId="6a852c38-f7fc-413d-a377-0c07354b9e24" providerId="ADAL" clId="{AE877865-B1A5-4C75-B52C-8C1208E982B9}" dt="2022-11-10T16:45:10.822" v="764" actId="478"/>
          <ac:picMkLst>
            <pc:docMk/>
            <pc:sldMk cId="2842361598" sldId="257"/>
            <ac:picMk id="44" creationId="{C40375F3-C3E4-4098-B78F-D715BF36DBFA}"/>
          </ac:picMkLst>
        </pc:picChg>
        <pc:picChg chg="del">
          <ac:chgData name="Kabir, Kazi Sadman" userId="6a852c38-f7fc-413d-a377-0c07354b9e24" providerId="ADAL" clId="{AE877865-B1A5-4C75-B52C-8C1208E982B9}" dt="2022-11-10T16:45:08.685" v="762" actId="478"/>
          <ac:picMkLst>
            <pc:docMk/>
            <pc:sldMk cId="2842361598" sldId="257"/>
            <ac:picMk id="47" creationId="{4B5030D2-D0C0-4D7F-9C38-9CEECEE4C8B2}"/>
          </ac:picMkLst>
        </pc:picChg>
        <pc:picChg chg="del">
          <ac:chgData name="Kabir, Kazi Sadman" userId="6a852c38-f7fc-413d-a377-0c07354b9e24" providerId="ADAL" clId="{AE877865-B1A5-4C75-B52C-8C1208E982B9}" dt="2022-11-10T16:45:07.527" v="760" actId="478"/>
          <ac:picMkLst>
            <pc:docMk/>
            <pc:sldMk cId="2842361598" sldId="257"/>
            <ac:picMk id="49" creationId="{9C05FC53-3C93-4C65-995E-277EF68FD251}"/>
          </ac:picMkLst>
        </pc:picChg>
        <pc:cxnChg chg="del">
          <ac:chgData name="Kabir, Kazi Sadman" userId="6a852c38-f7fc-413d-a377-0c07354b9e24" providerId="ADAL" clId="{AE877865-B1A5-4C75-B52C-8C1208E982B9}" dt="2022-11-10T16:45:10.822" v="764" actId="478"/>
          <ac:cxnSpMkLst>
            <pc:docMk/>
            <pc:sldMk cId="2842361598" sldId="257"/>
            <ac:cxnSpMk id="45" creationId="{66CBFCFA-5DCE-47AD-89B6-9DFAC4A90C1C}"/>
          </ac:cxnSpMkLst>
        </pc:cxnChg>
        <pc:cxnChg chg="del">
          <ac:chgData name="Kabir, Kazi Sadman" userId="6a852c38-f7fc-413d-a377-0c07354b9e24" providerId="ADAL" clId="{AE877865-B1A5-4C75-B52C-8C1208E982B9}" dt="2022-11-10T16:45:10.822" v="764" actId="478"/>
          <ac:cxnSpMkLst>
            <pc:docMk/>
            <pc:sldMk cId="2842361598" sldId="257"/>
            <ac:cxnSpMk id="46" creationId="{6D35D641-728C-4DCF-A109-7D1A1A0680B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1F7D1A3-6280-43E7-9200-8EC59B15CEC9}" type="datetimeFigureOut">
              <a:rPr lang="en-US" smtClean="0"/>
              <a:t>11/10/2022</a:t>
            </a:fld>
            <a:endParaRPr lang="en-US"/>
          </a:p>
        </p:txBody>
      </p:sp>
      <p:sp>
        <p:nvSpPr>
          <p:cNvPr id="4" name="Slide Image Placeholder 3"/>
          <p:cNvSpPr>
            <a:spLocks noGrp="1" noRot="1" noChangeAspect="1"/>
          </p:cNvSpPr>
          <p:nvPr>
            <p:ph type="sldImg" idx="2"/>
          </p:nvPr>
        </p:nvSpPr>
        <p:spPr>
          <a:xfrm>
            <a:off x="2951163" y="857250"/>
            <a:ext cx="32416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C586D5E-7C8F-4780-88FE-2FE2D3B2D25A}" type="slidenum">
              <a:rPr lang="en-US" smtClean="0"/>
              <a:t>‹#›</a:t>
            </a:fld>
            <a:endParaRPr lang="en-US"/>
          </a:p>
        </p:txBody>
      </p:sp>
    </p:spTree>
    <p:extLst>
      <p:ext uri="{BB962C8B-B14F-4D97-AF65-F5344CB8AC3E}">
        <p14:creationId xmlns:p14="http://schemas.microsoft.com/office/powerpoint/2010/main" val="1458318772"/>
      </p:ext>
    </p:extLst>
  </p:cSld>
  <p:clrMap bg1="lt1" tx1="dk1" bg2="lt2" tx2="dk2" accent1="accent1" accent2="accent2" accent3="accent3" accent4="accent4" accent5="accent5" accent6="accent6" hlink="hlink" folHlink="folHlink"/>
  <p:notesStyle>
    <a:lvl1pPr marL="0" algn="l" defTabSz="983465" rtl="0" eaLnBrk="1" latinLnBrk="0" hangingPunct="1">
      <a:defRPr sz="1291" kern="1200">
        <a:solidFill>
          <a:schemeClr val="tx1"/>
        </a:solidFill>
        <a:latin typeface="+mn-lt"/>
        <a:ea typeface="+mn-ea"/>
        <a:cs typeface="+mn-cs"/>
      </a:defRPr>
    </a:lvl1pPr>
    <a:lvl2pPr marL="491733" algn="l" defTabSz="983465" rtl="0" eaLnBrk="1" latinLnBrk="0" hangingPunct="1">
      <a:defRPr sz="1291" kern="1200">
        <a:solidFill>
          <a:schemeClr val="tx1"/>
        </a:solidFill>
        <a:latin typeface="+mn-lt"/>
        <a:ea typeface="+mn-ea"/>
        <a:cs typeface="+mn-cs"/>
      </a:defRPr>
    </a:lvl2pPr>
    <a:lvl3pPr marL="983465" algn="l" defTabSz="983465" rtl="0" eaLnBrk="1" latinLnBrk="0" hangingPunct="1">
      <a:defRPr sz="1291" kern="1200">
        <a:solidFill>
          <a:schemeClr val="tx1"/>
        </a:solidFill>
        <a:latin typeface="+mn-lt"/>
        <a:ea typeface="+mn-ea"/>
        <a:cs typeface="+mn-cs"/>
      </a:defRPr>
    </a:lvl3pPr>
    <a:lvl4pPr marL="1475198" algn="l" defTabSz="983465" rtl="0" eaLnBrk="1" latinLnBrk="0" hangingPunct="1">
      <a:defRPr sz="1291" kern="1200">
        <a:solidFill>
          <a:schemeClr val="tx1"/>
        </a:solidFill>
        <a:latin typeface="+mn-lt"/>
        <a:ea typeface="+mn-ea"/>
        <a:cs typeface="+mn-cs"/>
      </a:defRPr>
    </a:lvl4pPr>
    <a:lvl5pPr marL="1966931" algn="l" defTabSz="983465" rtl="0" eaLnBrk="1" latinLnBrk="0" hangingPunct="1">
      <a:defRPr sz="1291" kern="1200">
        <a:solidFill>
          <a:schemeClr val="tx1"/>
        </a:solidFill>
        <a:latin typeface="+mn-lt"/>
        <a:ea typeface="+mn-ea"/>
        <a:cs typeface="+mn-cs"/>
      </a:defRPr>
    </a:lvl5pPr>
    <a:lvl6pPr marL="2458665" algn="l" defTabSz="983465" rtl="0" eaLnBrk="1" latinLnBrk="0" hangingPunct="1">
      <a:defRPr sz="1291" kern="1200">
        <a:solidFill>
          <a:schemeClr val="tx1"/>
        </a:solidFill>
        <a:latin typeface="+mn-lt"/>
        <a:ea typeface="+mn-ea"/>
        <a:cs typeface="+mn-cs"/>
      </a:defRPr>
    </a:lvl6pPr>
    <a:lvl7pPr marL="2950397" algn="l" defTabSz="983465" rtl="0" eaLnBrk="1" latinLnBrk="0" hangingPunct="1">
      <a:defRPr sz="1291" kern="1200">
        <a:solidFill>
          <a:schemeClr val="tx1"/>
        </a:solidFill>
        <a:latin typeface="+mn-lt"/>
        <a:ea typeface="+mn-ea"/>
        <a:cs typeface="+mn-cs"/>
      </a:defRPr>
    </a:lvl7pPr>
    <a:lvl8pPr marL="3442130" algn="l" defTabSz="983465" rtl="0" eaLnBrk="1" latinLnBrk="0" hangingPunct="1">
      <a:defRPr sz="1291" kern="1200">
        <a:solidFill>
          <a:schemeClr val="tx1"/>
        </a:solidFill>
        <a:latin typeface="+mn-lt"/>
        <a:ea typeface="+mn-ea"/>
        <a:cs typeface="+mn-cs"/>
      </a:defRPr>
    </a:lvl8pPr>
    <a:lvl9pPr marL="3933863" algn="l" defTabSz="983465" rtl="0" eaLnBrk="1" latinLnBrk="0" hangingPunct="1">
      <a:defRPr sz="129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1163" y="857250"/>
            <a:ext cx="32416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86D5E-7C8F-4780-88FE-2FE2D3B2D25A}" type="slidenum">
              <a:rPr lang="en-US" smtClean="0"/>
              <a:t>1</a:t>
            </a:fld>
            <a:endParaRPr lang="en-US"/>
          </a:p>
        </p:txBody>
      </p:sp>
    </p:spTree>
    <p:extLst>
      <p:ext uri="{BB962C8B-B14F-4D97-AF65-F5344CB8AC3E}">
        <p14:creationId xmlns:p14="http://schemas.microsoft.com/office/powerpoint/2010/main" val="48850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5985936"/>
            <a:ext cx="43525440" cy="12733867"/>
          </a:xfrm>
        </p:spPr>
        <p:txBody>
          <a:bodyPr anchor="b"/>
          <a:lstStyle>
            <a:lvl1pPr algn="ctr">
              <a:defRPr sz="32000"/>
            </a:lvl1pPr>
          </a:lstStyle>
          <a:p>
            <a:r>
              <a:rPr lang="en-US"/>
              <a:t>Click to edit Master title style</a:t>
            </a:r>
            <a:endParaRPr lang="en-US" dirty="0"/>
          </a:p>
        </p:txBody>
      </p:sp>
      <p:sp>
        <p:nvSpPr>
          <p:cNvPr id="3" name="Subtitle 2"/>
          <p:cNvSpPr>
            <a:spLocks noGrp="1"/>
          </p:cNvSpPr>
          <p:nvPr>
            <p:ph type="subTitle" idx="1"/>
          </p:nvPr>
        </p:nvSpPr>
        <p:spPr>
          <a:xfrm>
            <a:off x="6400800" y="19210869"/>
            <a:ext cx="38404800" cy="8830731"/>
          </a:xfrm>
        </p:spPr>
        <p:txBody>
          <a:bodyPr/>
          <a:lstStyle>
            <a:lvl1pPr marL="0" indent="0" algn="ctr">
              <a:buNone/>
              <a:defRPr sz="12800"/>
            </a:lvl1pPr>
            <a:lvl2pPr marL="2438385" indent="0" algn="ctr">
              <a:buNone/>
              <a:defRPr sz="10667"/>
            </a:lvl2pPr>
            <a:lvl3pPr marL="4876770" indent="0" algn="ctr">
              <a:buNone/>
              <a:defRPr sz="9600"/>
            </a:lvl3pPr>
            <a:lvl4pPr marL="7315154" indent="0" algn="ctr">
              <a:buNone/>
              <a:defRPr sz="8533"/>
            </a:lvl4pPr>
            <a:lvl5pPr marL="9753539" indent="0" algn="ctr">
              <a:buNone/>
              <a:defRPr sz="8533"/>
            </a:lvl5pPr>
            <a:lvl6pPr marL="12191924" indent="0" algn="ctr">
              <a:buNone/>
              <a:defRPr sz="8533"/>
            </a:lvl6pPr>
            <a:lvl7pPr marL="14630309" indent="0" algn="ctr">
              <a:buNone/>
              <a:defRPr sz="8533"/>
            </a:lvl7pPr>
            <a:lvl8pPr marL="17068693" indent="0" algn="ctr">
              <a:buNone/>
              <a:defRPr sz="8533"/>
            </a:lvl8pPr>
            <a:lvl9pPr marL="19507078" indent="0" algn="ctr">
              <a:buNone/>
              <a:defRPr sz="85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12A4E-99D5-4290-8842-F407414649C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383972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12A4E-99D5-4290-8842-F407414649C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407346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1947334"/>
            <a:ext cx="1104138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1947334"/>
            <a:ext cx="32484060"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12A4E-99D5-4290-8842-F407414649C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21722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12A4E-99D5-4290-8842-F407414649C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301676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118611"/>
            <a:ext cx="44165520" cy="15214597"/>
          </a:xfrm>
        </p:spPr>
        <p:txBody>
          <a:bodyPr anchor="b"/>
          <a:lstStyle>
            <a:lvl1pPr>
              <a:defRPr sz="32000"/>
            </a:lvl1pPr>
          </a:lstStyle>
          <a:p>
            <a:r>
              <a:rPr lang="en-US"/>
              <a:t>Click to edit Master title style</a:t>
            </a:r>
            <a:endParaRPr lang="en-US" dirty="0"/>
          </a:p>
        </p:txBody>
      </p:sp>
      <p:sp>
        <p:nvSpPr>
          <p:cNvPr id="3" name="Text Placeholder 2"/>
          <p:cNvSpPr>
            <a:spLocks noGrp="1"/>
          </p:cNvSpPr>
          <p:nvPr>
            <p:ph type="body" idx="1"/>
          </p:nvPr>
        </p:nvSpPr>
        <p:spPr>
          <a:xfrm>
            <a:off x="3493773" y="24477144"/>
            <a:ext cx="44165520" cy="8000997"/>
          </a:xfrm>
        </p:spPr>
        <p:txBody>
          <a:bodyPr/>
          <a:lstStyle>
            <a:lvl1pPr marL="0" indent="0">
              <a:buNone/>
              <a:defRPr sz="12800">
                <a:solidFill>
                  <a:schemeClr val="tx1"/>
                </a:solidFill>
              </a:defRPr>
            </a:lvl1pPr>
            <a:lvl2pPr marL="2438385" indent="0">
              <a:buNone/>
              <a:defRPr sz="10667">
                <a:solidFill>
                  <a:schemeClr val="tx1">
                    <a:tint val="75000"/>
                  </a:schemeClr>
                </a:solidFill>
              </a:defRPr>
            </a:lvl2pPr>
            <a:lvl3pPr marL="4876770" indent="0">
              <a:buNone/>
              <a:defRPr sz="9600">
                <a:solidFill>
                  <a:schemeClr val="tx1">
                    <a:tint val="75000"/>
                  </a:schemeClr>
                </a:solidFill>
              </a:defRPr>
            </a:lvl3pPr>
            <a:lvl4pPr marL="7315154" indent="0">
              <a:buNone/>
              <a:defRPr sz="8533">
                <a:solidFill>
                  <a:schemeClr val="tx1">
                    <a:tint val="75000"/>
                  </a:schemeClr>
                </a:solidFill>
              </a:defRPr>
            </a:lvl4pPr>
            <a:lvl5pPr marL="9753539" indent="0">
              <a:buNone/>
              <a:defRPr sz="8533">
                <a:solidFill>
                  <a:schemeClr val="tx1">
                    <a:tint val="75000"/>
                  </a:schemeClr>
                </a:solidFill>
              </a:defRPr>
            </a:lvl5pPr>
            <a:lvl6pPr marL="12191924" indent="0">
              <a:buNone/>
              <a:defRPr sz="8533">
                <a:solidFill>
                  <a:schemeClr val="tx1">
                    <a:tint val="75000"/>
                  </a:schemeClr>
                </a:solidFill>
              </a:defRPr>
            </a:lvl6pPr>
            <a:lvl7pPr marL="14630309" indent="0">
              <a:buNone/>
              <a:defRPr sz="8533">
                <a:solidFill>
                  <a:schemeClr val="tx1">
                    <a:tint val="75000"/>
                  </a:schemeClr>
                </a:solidFill>
              </a:defRPr>
            </a:lvl7pPr>
            <a:lvl8pPr marL="17068693" indent="0">
              <a:buNone/>
              <a:defRPr sz="8533">
                <a:solidFill>
                  <a:schemeClr val="tx1">
                    <a:tint val="75000"/>
                  </a:schemeClr>
                </a:solidFill>
              </a:defRPr>
            </a:lvl8pPr>
            <a:lvl9pPr marL="19507078" indent="0">
              <a:buNone/>
              <a:defRPr sz="85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12A4E-99D5-4290-8842-F407414649C5}"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45305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9736667"/>
            <a:ext cx="2176272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9736667"/>
            <a:ext cx="2176272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212A4E-99D5-4290-8842-F407414649C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15965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947342"/>
            <a:ext cx="4416552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8966203"/>
            <a:ext cx="21662704"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Click to edit Master text styles</a:t>
            </a:r>
          </a:p>
        </p:txBody>
      </p:sp>
      <p:sp>
        <p:nvSpPr>
          <p:cNvPr id="4" name="Content Placeholder 3"/>
          <p:cNvSpPr>
            <a:spLocks noGrp="1"/>
          </p:cNvSpPr>
          <p:nvPr>
            <p:ph sz="half" idx="2"/>
          </p:nvPr>
        </p:nvSpPr>
        <p:spPr>
          <a:xfrm>
            <a:off x="3527115" y="13360400"/>
            <a:ext cx="21662704"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8966203"/>
            <a:ext cx="21769390"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Click to edit Master text styles</a:t>
            </a:r>
          </a:p>
        </p:txBody>
      </p:sp>
      <p:sp>
        <p:nvSpPr>
          <p:cNvPr id="6" name="Content Placeholder 5"/>
          <p:cNvSpPr>
            <a:spLocks noGrp="1"/>
          </p:cNvSpPr>
          <p:nvPr>
            <p:ph sz="quarter" idx="4"/>
          </p:nvPr>
        </p:nvSpPr>
        <p:spPr>
          <a:xfrm>
            <a:off x="25923243" y="13360400"/>
            <a:ext cx="21769390"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212A4E-99D5-4290-8842-F407414649C5}" type="datetimeFigureOut">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86716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212A4E-99D5-4290-8842-F407414649C5}" type="datetimeFigureOut">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95421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12A4E-99D5-4290-8842-F407414649C5}" type="datetimeFigureOut">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272318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438400"/>
            <a:ext cx="16515397" cy="8534400"/>
          </a:xfrm>
        </p:spPr>
        <p:txBody>
          <a:bodyPr anchor="b"/>
          <a:lstStyle>
            <a:lvl1pPr>
              <a:defRPr sz="17067"/>
            </a:lvl1pPr>
          </a:lstStyle>
          <a:p>
            <a:r>
              <a:rPr lang="en-US"/>
              <a:t>Click to edit Master title style</a:t>
            </a:r>
            <a:endParaRPr lang="en-US" dirty="0"/>
          </a:p>
        </p:txBody>
      </p:sp>
      <p:sp>
        <p:nvSpPr>
          <p:cNvPr id="3" name="Content Placeholder 2"/>
          <p:cNvSpPr>
            <a:spLocks noGrp="1"/>
          </p:cNvSpPr>
          <p:nvPr>
            <p:ph idx="1"/>
          </p:nvPr>
        </p:nvSpPr>
        <p:spPr>
          <a:xfrm>
            <a:off x="21769390" y="5266275"/>
            <a:ext cx="25923240" cy="25992667"/>
          </a:xfrm>
        </p:spPr>
        <p:txBody>
          <a:bodyPr/>
          <a:lstStyle>
            <a:lvl1pPr>
              <a:defRPr sz="17067"/>
            </a:lvl1pPr>
            <a:lvl2pPr>
              <a:defRPr sz="14933"/>
            </a:lvl2pPr>
            <a:lvl3pPr>
              <a:defRPr sz="12800"/>
            </a:lvl3pPr>
            <a:lvl4pPr>
              <a:defRPr sz="10667"/>
            </a:lvl4pPr>
            <a:lvl5pPr>
              <a:defRPr sz="10667"/>
            </a:lvl5pPr>
            <a:lvl6pPr>
              <a:defRPr sz="10667"/>
            </a:lvl6pPr>
            <a:lvl7pPr>
              <a:defRPr sz="10667"/>
            </a:lvl7pPr>
            <a:lvl8pPr>
              <a:defRPr sz="10667"/>
            </a:lvl8pPr>
            <a:lvl9pPr>
              <a:defRPr sz="10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0972800"/>
            <a:ext cx="16515397"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CB212A4E-99D5-4290-8842-F407414649C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378622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438400"/>
            <a:ext cx="16515397" cy="8534400"/>
          </a:xfrm>
        </p:spPr>
        <p:txBody>
          <a:bodyPr anchor="b"/>
          <a:lstStyle>
            <a:lvl1pPr>
              <a:defRPr sz="17067"/>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5266275"/>
            <a:ext cx="25923240" cy="25992667"/>
          </a:xfrm>
        </p:spPr>
        <p:txBody>
          <a:bodyPr anchor="t"/>
          <a:lstStyle>
            <a:lvl1pPr marL="0" indent="0">
              <a:buNone/>
              <a:defRPr sz="17067"/>
            </a:lvl1pPr>
            <a:lvl2pPr marL="2438385" indent="0">
              <a:buNone/>
              <a:defRPr sz="14933"/>
            </a:lvl2pPr>
            <a:lvl3pPr marL="4876770" indent="0">
              <a:buNone/>
              <a:defRPr sz="12800"/>
            </a:lvl3pPr>
            <a:lvl4pPr marL="7315154" indent="0">
              <a:buNone/>
              <a:defRPr sz="10667"/>
            </a:lvl4pPr>
            <a:lvl5pPr marL="9753539" indent="0">
              <a:buNone/>
              <a:defRPr sz="10667"/>
            </a:lvl5pPr>
            <a:lvl6pPr marL="12191924" indent="0">
              <a:buNone/>
              <a:defRPr sz="10667"/>
            </a:lvl6pPr>
            <a:lvl7pPr marL="14630309" indent="0">
              <a:buNone/>
              <a:defRPr sz="10667"/>
            </a:lvl7pPr>
            <a:lvl8pPr marL="17068693" indent="0">
              <a:buNone/>
              <a:defRPr sz="10667"/>
            </a:lvl8pPr>
            <a:lvl9pPr marL="19507078" indent="0">
              <a:buNone/>
              <a:defRPr sz="10667"/>
            </a:lvl9pPr>
          </a:lstStyle>
          <a:p>
            <a:r>
              <a:rPr lang="en-US"/>
              <a:t>Click icon to add picture</a:t>
            </a:r>
            <a:endParaRPr lang="en-US" dirty="0"/>
          </a:p>
        </p:txBody>
      </p:sp>
      <p:sp>
        <p:nvSpPr>
          <p:cNvPr id="4" name="Text Placeholder 3"/>
          <p:cNvSpPr>
            <a:spLocks noGrp="1"/>
          </p:cNvSpPr>
          <p:nvPr>
            <p:ph type="body" sz="half" idx="2"/>
          </p:nvPr>
        </p:nvSpPr>
        <p:spPr>
          <a:xfrm>
            <a:off x="3527110" y="10972800"/>
            <a:ext cx="16515397"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CB212A4E-99D5-4290-8842-F407414649C5}"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B8AEB-340D-42F2-AD6D-454C79B9C5D3}" type="slidenum">
              <a:rPr lang="en-US" smtClean="0"/>
              <a:t>‹#›</a:t>
            </a:fld>
            <a:endParaRPr lang="en-US"/>
          </a:p>
        </p:txBody>
      </p:sp>
    </p:spTree>
    <p:extLst>
      <p:ext uri="{BB962C8B-B14F-4D97-AF65-F5344CB8AC3E}">
        <p14:creationId xmlns:p14="http://schemas.microsoft.com/office/powerpoint/2010/main" val="31117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947342"/>
            <a:ext cx="4416552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9736667"/>
            <a:ext cx="4416552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3900542"/>
            <a:ext cx="11521440" cy="1947333"/>
          </a:xfrm>
          <a:prstGeom prst="rect">
            <a:avLst/>
          </a:prstGeom>
        </p:spPr>
        <p:txBody>
          <a:bodyPr vert="horz" lIns="91440" tIns="45720" rIns="91440" bIns="45720" rtlCol="0" anchor="ctr"/>
          <a:lstStyle>
            <a:lvl1pPr algn="l">
              <a:defRPr sz="6400">
                <a:solidFill>
                  <a:schemeClr val="tx1">
                    <a:tint val="75000"/>
                  </a:schemeClr>
                </a:solidFill>
              </a:defRPr>
            </a:lvl1pPr>
          </a:lstStyle>
          <a:p>
            <a:fld id="{CB212A4E-99D5-4290-8842-F407414649C5}" type="datetimeFigureOut">
              <a:rPr lang="en-US" smtClean="0"/>
              <a:t>11/10/2022</a:t>
            </a:fld>
            <a:endParaRPr lang="en-US"/>
          </a:p>
        </p:txBody>
      </p:sp>
      <p:sp>
        <p:nvSpPr>
          <p:cNvPr id="5" name="Footer Placeholder 4"/>
          <p:cNvSpPr>
            <a:spLocks noGrp="1"/>
          </p:cNvSpPr>
          <p:nvPr>
            <p:ph type="ftr" sz="quarter" idx="3"/>
          </p:nvPr>
        </p:nvSpPr>
        <p:spPr>
          <a:xfrm>
            <a:off x="16962120" y="33900542"/>
            <a:ext cx="17282160" cy="1947333"/>
          </a:xfrm>
          <a:prstGeom prst="rect">
            <a:avLst/>
          </a:prstGeom>
        </p:spPr>
        <p:txBody>
          <a:bodyPr vert="horz" lIns="91440" tIns="45720" rIns="91440" bIns="45720" rtlCol="0" anchor="ctr"/>
          <a:lstStyle>
            <a:lvl1pPr algn="ctr">
              <a:defRPr sz="6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3900542"/>
            <a:ext cx="11521440" cy="1947333"/>
          </a:xfrm>
          <a:prstGeom prst="rect">
            <a:avLst/>
          </a:prstGeom>
        </p:spPr>
        <p:txBody>
          <a:bodyPr vert="horz" lIns="91440" tIns="45720" rIns="91440" bIns="45720" rtlCol="0" anchor="ctr"/>
          <a:lstStyle>
            <a:lvl1pPr algn="r">
              <a:defRPr sz="6400">
                <a:solidFill>
                  <a:schemeClr val="tx1">
                    <a:tint val="75000"/>
                  </a:schemeClr>
                </a:solidFill>
              </a:defRPr>
            </a:lvl1pPr>
          </a:lstStyle>
          <a:p>
            <a:fld id="{7B6B8AEB-340D-42F2-AD6D-454C79B9C5D3}" type="slidenum">
              <a:rPr lang="en-US" smtClean="0"/>
              <a:t>‹#›</a:t>
            </a:fld>
            <a:endParaRPr lang="en-US"/>
          </a:p>
        </p:txBody>
      </p:sp>
    </p:spTree>
    <p:extLst>
      <p:ext uri="{BB962C8B-B14F-4D97-AF65-F5344CB8AC3E}">
        <p14:creationId xmlns:p14="http://schemas.microsoft.com/office/powerpoint/2010/main" val="66075228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876770" rtl="0" eaLnBrk="1" latinLnBrk="0" hangingPunct="1">
        <a:lnSpc>
          <a:spcPct val="90000"/>
        </a:lnSpc>
        <a:spcBef>
          <a:spcPct val="0"/>
        </a:spcBef>
        <a:buNone/>
        <a:defRPr sz="23467" kern="1200">
          <a:solidFill>
            <a:schemeClr val="tx1"/>
          </a:solidFill>
          <a:latin typeface="+mj-lt"/>
          <a:ea typeface="+mj-ea"/>
          <a:cs typeface="+mj-cs"/>
        </a:defRPr>
      </a:lvl1pPr>
    </p:titleStyle>
    <p:bodyStyle>
      <a:lvl1pPr marL="1219192" indent="-1219192" algn="l" defTabSz="4876770" rtl="0" eaLnBrk="1" latinLnBrk="0" hangingPunct="1">
        <a:lnSpc>
          <a:spcPct val="90000"/>
        </a:lnSpc>
        <a:spcBef>
          <a:spcPts val="5333"/>
        </a:spcBef>
        <a:buFont typeface="Arial" panose="020B0604020202020204" pitchFamily="34" charset="0"/>
        <a:buChar char="•"/>
        <a:defRPr sz="14933" kern="1200">
          <a:solidFill>
            <a:schemeClr val="tx1"/>
          </a:solidFill>
          <a:latin typeface="+mn-lt"/>
          <a:ea typeface="+mn-ea"/>
          <a:cs typeface="+mn-cs"/>
        </a:defRPr>
      </a:lvl1pPr>
      <a:lvl2pPr marL="3657577" indent="-1219192" algn="l" defTabSz="4876770" rtl="0" eaLnBrk="1" latinLnBrk="0" hangingPunct="1">
        <a:lnSpc>
          <a:spcPct val="90000"/>
        </a:lnSpc>
        <a:spcBef>
          <a:spcPts val="2667"/>
        </a:spcBef>
        <a:buFont typeface="Arial" panose="020B0604020202020204" pitchFamily="34" charset="0"/>
        <a:buChar char="•"/>
        <a:defRPr sz="12800" kern="1200">
          <a:solidFill>
            <a:schemeClr val="tx1"/>
          </a:solidFill>
          <a:latin typeface="+mn-lt"/>
          <a:ea typeface="+mn-ea"/>
          <a:cs typeface="+mn-cs"/>
        </a:defRPr>
      </a:lvl2pPr>
      <a:lvl3pPr marL="6095962" indent="-1219192" algn="l" defTabSz="4876770" rtl="0" eaLnBrk="1" latinLnBrk="0" hangingPunct="1">
        <a:lnSpc>
          <a:spcPct val="90000"/>
        </a:lnSpc>
        <a:spcBef>
          <a:spcPts val="2667"/>
        </a:spcBef>
        <a:buFont typeface="Arial" panose="020B0604020202020204" pitchFamily="34" charset="0"/>
        <a:buChar char="•"/>
        <a:defRPr sz="10667" kern="1200">
          <a:solidFill>
            <a:schemeClr val="tx1"/>
          </a:solidFill>
          <a:latin typeface="+mn-lt"/>
          <a:ea typeface="+mn-ea"/>
          <a:cs typeface="+mn-cs"/>
        </a:defRPr>
      </a:lvl3pPr>
      <a:lvl4pPr marL="8534347"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4pPr>
      <a:lvl5pPr marL="1097273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5pPr>
      <a:lvl6pPr marL="1341111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6pPr>
      <a:lvl7pPr marL="1584950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7pPr>
      <a:lvl8pPr marL="1828788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8pPr>
      <a:lvl9pPr marL="20726270"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876770" rtl="0" eaLnBrk="1" latinLnBrk="0" hangingPunct="1">
        <a:defRPr sz="9600" kern="1200">
          <a:solidFill>
            <a:schemeClr val="tx1"/>
          </a:solidFill>
          <a:latin typeface="+mn-lt"/>
          <a:ea typeface="+mn-ea"/>
          <a:cs typeface="+mn-cs"/>
        </a:defRPr>
      </a:lvl1pPr>
      <a:lvl2pPr marL="2438385" algn="l" defTabSz="4876770" rtl="0" eaLnBrk="1" latinLnBrk="0" hangingPunct="1">
        <a:defRPr sz="9600" kern="1200">
          <a:solidFill>
            <a:schemeClr val="tx1"/>
          </a:solidFill>
          <a:latin typeface="+mn-lt"/>
          <a:ea typeface="+mn-ea"/>
          <a:cs typeface="+mn-cs"/>
        </a:defRPr>
      </a:lvl2pPr>
      <a:lvl3pPr marL="4876770" algn="l" defTabSz="4876770" rtl="0" eaLnBrk="1" latinLnBrk="0" hangingPunct="1">
        <a:defRPr sz="9600" kern="1200">
          <a:solidFill>
            <a:schemeClr val="tx1"/>
          </a:solidFill>
          <a:latin typeface="+mn-lt"/>
          <a:ea typeface="+mn-ea"/>
          <a:cs typeface="+mn-cs"/>
        </a:defRPr>
      </a:lvl3pPr>
      <a:lvl4pPr marL="7315154" algn="l" defTabSz="4876770" rtl="0" eaLnBrk="1" latinLnBrk="0" hangingPunct="1">
        <a:defRPr sz="9600" kern="1200">
          <a:solidFill>
            <a:schemeClr val="tx1"/>
          </a:solidFill>
          <a:latin typeface="+mn-lt"/>
          <a:ea typeface="+mn-ea"/>
          <a:cs typeface="+mn-cs"/>
        </a:defRPr>
      </a:lvl4pPr>
      <a:lvl5pPr marL="9753539" algn="l" defTabSz="4876770" rtl="0" eaLnBrk="1" latinLnBrk="0" hangingPunct="1">
        <a:defRPr sz="9600" kern="1200">
          <a:solidFill>
            <a:schemeClr val="tx1"/>
          </a:solidFill>
          <a:latin typeface="+mn-lt"/>
          <a:ea typeface="+mn-ea"/>
          <a:cs typeface="+mn-cs"/>
        </a:defRPr>
      </a:lvl5pPr>
      <a:lvl6pPr marL="12191924" algn="l" defTabSz="4876770" rtl="0" eaLnBrk="1" latinLnBrk="0" hangingPunct="1">
        <a:defRPr sz="9600" kern="1200">
          <a:solidFill>
            <a:schemeClr val="tx1"/>
          </a:solidFill>
          <a:latin typeface="+mn-lt"/>
          <a:ea typeface="+mn-ea"/>
          <a:cs typeface="+mn-cs"/>
        </a:defRPr>
      </a:lvl6pPr>
      <a:lvl7pPr marL="14630309" algn="l" defTabSz="4876770" rtl="0" eaLnBrk="1" latinLnBrk="0" hangingPunct="1">
        <a:defRPr sz="9600" kern="1200">
          <a:solidFill>
            <a:schemeClr val="tx1"/>
          </a:solidFill>
          <a:latin typeface="+mn-lt"/>
          <a:ea typeface="+mn-ea"/>
          <a:cs typeface="+mn-cs"/>
        </a:defRPr>
      </a:lvl7pPr>
      <a:lvl8pPr marL="17068693" algn="l" defTabSz="4876770" rtl="0" eaLnBrk="1" latinLnBrk="0" hangingPunct="1">
        <a:defRPr sz="9600" kern="1200">
          <a:solidFill>
            <a:schemeClr val="tx1"/>
          </a:solidFill>
          <a:latin typeface="+mn-lt"/>
          <a:ea typeface="+mn-ea"/>
          <a:cs typeface="+mn-cs"/>
        </a:defRPr>
      </a:lvl8pPr>
      <a:lvl9pPr marL="19507078" algn="l" defTabSz="4876770"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jpeg"/><Relationship Id="rId25" Type="http://schemas.microsoft.com/office/2007/relationships/hdphoto" Target="../media/hdphoto4.wdp"/><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10.png"/><Relationship Id="rId22"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9C4127-9241-43D3-89D0-E9E6DE353111}"/>
              </a:ext>
            </a:extLst>
          </p:cNvPr>
          <p:cNvSpPr txBox="1">
            <a:spLocks/>
          </p:cNvSpPr>
          <p:nvPr/>
        </p:nvSpPr>
        <p:spPr>
          <a:xfrm>
            <a:off x="6408669" y="1058036"/>
            <a:ext cx="37779308" cy="3278899"/>
          </a:xfrm>
          <a:prstGeom prst="rect">
            <a:avLst/>
          </a:prstGeom>
        </p:spPr>
        <p:txBody>
          <a:bodyPr vert="horz" lIns="130302" tIns="65151" rIns="130302" bIns="6515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latin typeface="Comic Sans MS" panose="030F0702030302020204" pitchFamily="66" charset="0"/>
              </a:rPr>
              <a:t>A HIGHLY EFFICIENT ATMOSPHERIC PRESSURE RESONANT</a:t>
            </a:r>
            <a:br>
              <a:rPr lang="en-US" sz="8800" b="1" dirty="0">
                <a:latin typeface="Comic Sans MS" panose="030F0702030302020204" pitchFamily="66" charset="0"/>
              </a:rPr>
            </a:br>
            <a:r>
              <a:rPr lang="en-US" sz="8800" b="1" dirty="0">
                <a:latin typeface="Comic Sans MS" panose="030F0702030302020204" pitchFamily="66" charset="0"/>
              </a:rPr>
              <a:t> MICROWAVE PLASMA JET </a:t>
            </a:r>
          </a:p>
        </p:txBody>
      </p:sp>
      <p:pic>
        <p:nvPicPr>
          <p:cNvPr id="6" name="Picture 5">
            <a:extLst>
              <a:ext uri="{FF2B5EF4-FFF2-40B4-BE49-F238E27FC236}">
                <a16:creationId xmlns:a16="http://schemas.microsoft.com/office/drawing/2014/main" id="{EC859EDB-AAE7-4AE4-8E4B-184DBF576A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4195777" y="1772638"/>
            <a:ext cx="5500852" cy="5368832"/>
          </a:xfrm>
          <a:prstGeom prst="rect">
            <a:avLst/>
          </a:prstGeom>
        </p:spPr>
      </p:pic>
      <p:sp>
        <p:nvSpPr>
          <p:cNvPr id="7" name="TextBox 6">
            <a:extLst>
              <a:ext uri="{FF2B5EF4-FFF2-40B4-BE49-F238E27FC236}">
                <a16:creationId xmlns:a16="http://schemas.microsoft.com/office/drawing/2014/main" id="{48186FAC-CF33-481C-9F4D-BF25DAF12267}"/>
              </a:ext>
            </a:extLst>
          </p:cNvPr>
          <p:cNvSpPr txBox="1"/>
          <p:nvPr/>
        </p:nvSpPr>
        <p:spPr>
          <a:xfrm>
            <a:off x="18657077" y="4494349"/>
            <a:ext cx="13496002" cy="1200329"/>
          </a:xfrm>
          <a:prstGeom prst="rect">
            <a:avLst/>
          </a:prstGeom>
          <a:noFill/>
        </p:spPr>
        <p:txBody>
          <a:bodyPr wrap="none" rtlCol="0">
            <a:spAutoFit/>
          </a:bodyPr>
          <a:lstStyle/>
          <a:p>
            <a:r>
              <a:rPr lang="en-US" sz="7200" u="sng" dirty="0">
                <a:latin typeface="Abadi" panose="020B0604020104020204" pitchFamily="34" charset="0"/>
              </a:rPr>
              <a:t>Kazi S. Kabir</a:t>
            </a:r>
            <a:r>
              <a:rPr lang="en-US" sz="7200" dirty="0">
                <a:latin typeface="Abadi" panose="020B0604020104020204" pitchFamily="34" charset="0"/>
              </a:rPr>
              <a:t> and Abbas Semnani </a:t>
            </a:r>
          </a:p>
        </p:txBody>
      </p:sp>
      <p:sp>
        <p:nvSpPr>
          <p:cNvPr id="8" name="TextBox 7">
            <a:extLst>
              <a:ext uri="{FF2B5EF4-FFF2-40B4-BE49-F238E27FC236}">
                <a16:creationId xmlns:a16="http://schemas.microsoft.com/office/drawing/2014/main" id="{DB88A1E5-9334-40B7-84FB-0BE185EA5C55}"/>
              </a:ext>
            </a:extLst>
          </p:cNvPr>
          <p:cNvSpPr txBox="1"/>
          <p:nvPr/>
        </p:nvSpPr>
        <p:spPr>
          <a:xfrm>
            <a:off x="18360320" y="5609835"/>
            <a:ext cx="13449516" cy="1015663"/>
          </a:xfrm>
          <a:prstGeom prst="rect">
            <a:avLst/>
          </a:prstGeom>
          <a:noFill/>
        </p:spPr>
        <p:txBody>
          <a:bodyPr wrap="none" rtlCol="0">
            <a:spAutoFit/>
          </a:bodyPr>
          <a:lstStyle/>
          <a:p>
            <a:r>
              <a:rPr lang="en-US" sz="6000" dirty="0">
                <a:latin typeface="Abadi" panose="020B0604020104020204" pitchFamily="34" charset="0"/>
              </a:rPr>
              <a:t>University of Toledo, Ohio, United States</a:t>
            </a:r>
          </a:p>
        </p:txBody>
      </p:sp>
      <p:pic>
        <p:nvPicPr>
          <p:cNvPr id="10" name="Picture 9">
            <a:extLst>
              <a:ext uri="{FF2B5EF4-FFF2-40B4-BE49-F238E27FC236}">
                <a16:creationId xmlns:a16="http://schemas.microsoft.com/office/drawing/2014/main" id="{BB006F62-D1FF-45CF-ABD6-A26BC77B0634}"/>
              </a:ext>
            </a:extLst>
          </p:cNvPr>
          <p:cNvPicPr>
            <a:picLocks noChangeAspect="1"/>
          </p:cNvPicPr>
          <p:nvPr/>
        </p:nvPicPr>
        <p:blipFill>
          <a:blip r:embed="rId5"/>
          <a:stretch>
            <a:fillRect/>
          </a:stretch>
        </p:blipFill>
        <p:spPr>
          <a:xfrm>
            <a:off x="30233795" y="21304884"/>
            <a:ext cx="20900420" cy="5540415"/>
          </a:xfrm>
          <a:prstGeom prst="rect">
            <a:avLst/>
          </a:prstGeom>
        </p:spPr>
      </p:pic>
      <p:pic>
        <p:nvPicPr>
          <p:cNvPr id="34" name="Picture 33">
            <a:extLst>
              <a:ext uri="{FF2B5EF4-FFF2-40B4-BE49-F238E27FC236}">
                <a16:creationId xmlns:a16="http://schemas.microsoft.com/office/drawing/2014/main" id="{534FAB3A-D294-4C58-A792-C5AAD16A762F}"/>
              </a:ext>
            </a:extLst>
          </p:cNvPr>
          <p:cNvPicPr>
            <a:picLocks noChangeAspect="1"/>
          </p:cNvPicPr>
          <p:nvPr/>
        </p:nvPicPr>
        <p:blipFill>
          <a:blip r:embed="rId6"/>
          <a:stretch>
            <a:fillRect/>
          </a:stretch>
        </p:blipFill>
        <p:spPr>
          <a:xfrm>
            <a:off x="98908" y="16871815"/>
            <a:ext cx="10354496" cy="7118720"/>
          </a:xfrm>
          <a:prstGeom prst="rect">
            <a:avLst/>
          </a:prstGeom>
        </p:spPr>
      </p:pic>
      <p:pic>
        <p:nvPicPr>
          <p:cNvPr id="35" name="Picture 34">
            <a:extLst>
              <a:ext uri="{FF2B5EF4-FFF2-40B4-BE49-F238E27FC236}">
                <a16:creationId xmlns:a16="http://schemas.microsoft.com/office/drawing/2014/main" id="{314FC856-CE9C-4932-99AF-B692563BB72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536" b="98805" l="6012" r="98974">
                        <a14:foregroundMark x1="48387" y1="65017" x2="74780" y2="63823"/>
                        <a14:foregroundMark x1="44135" y1="56997" x2="97361" y2="65017"/>
                        <a14:foregroundMark x1="51173" y1="74403" x2="80645" y2="73208"/>
                        <a14:foregroundMark x1="46334" y1="60068" x2="50000" y2="78840"/>
                        <a14:foregroundMark x1="27566" y1="84471" x2="78592" y2="84471"/>
                        <a14:foregroundMark x1="34018" y1="93174" x2="64076" y2="93345"/>
                        <a14:foregroundMark x1="64076" y1="93345" x2="88710" y2="93174"/>
                        <a14:foregroundMark x1="87097" y1="52560" x2="90909" y2="93174"/>
                        <a14:foregroundMark x1="95161" y1="28157" x2="95748" y2="90614"/>
                        <a14:foregroundMark x1="80645" y1="65017" x2="82845" y2="88225"/>
                        <a14:foregroundMark x1="82258" y1="18259" x2="82258" y2="53242"/>
                        <a14:foregroundMark x1="90323" y1="12628" x2="90323" y2="45051"/>
                        <a14:foregroundMark x1="81232" y1="13823" x2="86950" y2="23208"/>
                        <a14:foregroundMark x1="86950" y1="23208" x2="87977" y2="45734"/>
                        <a14:foregroundMark x1="87977" y1="45734" x2="90469" y2="51877"/>
                        <a14:foregroundMark x1="90469" y1="51877" x2="90909" y2="51877"/>
                        <a14:foregroundMark x1="94575" y1="11945" x2="95748" y2="29522"/>
                        <a14:foregroundMark x1="95161" y1="6314" x2="37683" y2="5119"/>
                        <a14:foregroundMark x1="48387" y1="2560" x2="63636" y2="2560"/>
                        <a14:foregroundMark x1="63636" y1="2560" x2="94575" y2="1877"/>
                        <a14:foregroundMark x1="82845" y1="10751" x2="98387" y2="10751"/>
                        <a14:foregroundMark x1="98387" y1="13140" x2="98974" y2="98123"/>
                        <a14:foregroundMark x1="96188" y1="96928" x2="25953" y2="96928"/>
                        <a14:foregroundMark x1="73167" y1="87543" x2="54106" y2="89932"/>
                        <a14:foregroundMark x1="54106" y1="89932" x2="60117" y2="91468"/>
                        <a14:foregroundMark x1="60117" y1="91468" x2="81818" y2="85666"/>
                        <a14:foregroundMark x1="97801" y1="98805" x2="60850" y2="97611"/>
                        <a14:foregroundMark x1="60850" y1="97611" x2="60850" y2="97611"/>
                        <a14:foregroundMark x1="6012" y1="34983" x2="31232" y2="25085"/>
                        <a14:foregroundMark x1="29179" y1="88225" x2="30205" y2="93174"/>
                        <a14:foregroundMark x1="79619" y1="98805" x2="98974" y2="98805"/>
                      </a14:backgroundRemoval>
                    </a14:imgEffect>
                  </a14:imgLayer>
                </a14:imgProps>
              </a:ext>
            </a:extLst>
          </a:blip>
          <a:stretch>
            <a:fillRect/>
          </a:stretch>
        </p:blipFill>
        <p:spPr>
          <a:xfrm>
            <a:off x="9523722" y="16419534"/>
            <a:ext cx="9610418" cy="8257630"/>
          </a:xfrm>
          <a:prstGeom prst="rect">
            <a:avLst/>
          </a:prstGeom>
        </p:spPr>
      </p:pic>
      <p:pic>
        <p:nvPicPr>
          <p:cNvPr id="39" name="Picture 38">
            <a:extLst>
              <a:ext uri="{FF2B5EF4-FFF2-40B4-BE49-F238E27FC236}">
                <a16:creationId xmlns:a16="http://schemas.microsoft.com/office/drawing/2014/main" id="{B35BA8B1-B26F-4D56-96E3-4A31338D18B8}"/>
              </a:ext>
            </a:extLst>
          </p:cNvPr>
          <p:cNvPicPr>
            <a:picLocks noChangeAspect="1"/>
          </p:cNvPicPr>
          <p:nvPr/>
        </p:nvPicPr>
        <p:blipFill>
          <a:blip r:embed="rId9"/>
          <a:stretch>
            <a:fillRect/>
          </a:stretch>
        </p:blipFill>
        <p:spPr>
          <a:xfrm>
            <a:off x="9828522" y="25269880"/>
            <a:ext cx="9180520" cy="5393563"/>
          </a:xfrm>
          <a:prstGeom prst="rect">
            <a:avLst/>
          </a:prstGeom>
        </p:spPr>
      </p:pic>
      <p:sp>
        <p:nvSpPr>
          <p:cNvPr id="40" name="TextBox 39">
            <a:extLst>
              <a:ext uri="{FF2B5EF4-FFF2-40B4-BE49-F238E27FC236}">
                <a16:creationId xmlns:a16="http://schemas.microsoft.com/office/drawing/2014/main" id="{F16F9501-BF24-4A3C-BABC-95A489810285}"/>
              </a:ext>
            </a:extLst>
          </p:cNvPr>
          <p:cNvSpPr txBox="1"/>
          <p:nvPr/>
        </p:nvSpPr>
        <p:spPr>
          <a:xfrm>
            <a:off x="4418849" y="15724977"/>
            <a:ext cx="10067180" cy="923330"/>
          </a:xfrm>
          <a:prstGeom prst="rect">
            <a:avLst/>
          </a:prstGeom>
          <a:noFill/>
        </p:spPr>
        <p:txBody>
          <a:bodyPr wrap="none" rtlCol="0">
            <a:spAutoFit/>
          </a:bodyPr>
          <a:lstStyle/>
          <a:p>
            <a:r>
              <a:rPr lang="en-US" sz="5400" b="1" u="sng" dirty="0">
                <a:latin typeface="Comic Sans MS" panose="030F0702030302020204" pitchFamily="66" charset="0"/>
              </a:rPr>
              <a:t>Theory, Design &amp; Fabrication</a:t>
            </a:r>
          </a:p>
        </p:txBody>
      </p:sp>
      <p:pic>
        <p:nvPicPr>
          <p:cNvPr id="44" name="Picture 43">
            <a:extLst>
              <a:ext uri="{FF2B5EF4-FFF2-40B4-BE49-F238E27FC236}">
                <a16:creationId xmlns:a16="http://schemas.microsoft.com/office/drawing/2014/main" id="{FE4A3BE3-349F-4672-AF62-4F5D26DD5A75}"/>
              </a:ext>
            </a:extLst>
          </p:cNvPr>
          <p:cNvPicPr>
            <a:picLocks noChangeAspect="1"/>
          </p:cNvPicPr>
          <p:nvPr/>
        </p:nvPicPr>
        <p:blipFill>
          <a:blip r:embed="rId10"/>
          <a:stretch>
            <a:fillRect/>
          </a:stretch>
        </p:blipFill>
        <p:spPr>
          <a:xfrm>
            <a:off x="190721" y="25318698"/>
            <a:ext cx="9526868" cy="5344745"/>
          </a:xfrm>
          <a:prstGeom prst="rect">
            <a:avLst/>
          </a:prstGeom>
        </p:spPr>
      </p:pic>
      <p:cxnSp>
        <p:nvCxnSpPr>
          <p:cNvPr id="46" name="Straight Connector 45">
            <a:extLst>
              <a:ext uri="{FF2B5EF4-FFF2-40B4-BE49-F238E27FC236}">
                <a16:creationId xmlns:a16="http://schemas.microsoft.com/office/drawing/2014/main" id="{41BD8683-D258-4F44-A268-C97911C4C5E6}"/>
              </a:ext>
            </a:extLst>
          </p:cNvPr>
          <p:cNvCxnSpPr>
            <a:cxnSpLocks/>
          </p:cNvCxnSpPr>
          <p:nvPr/>
        </p:nvCxnSpPr>
        <p:spPr>
          <a:xfrm>
            <a:off x="19106842" y="8428342"/>
            <a:ext cx="71133" cy="28147658"/>
          </a:xfrm>
          <a:prstGeom prst="line">
            <a:avLst/>
          </a:prstGeom>
          <a:ln w="76200" cmpd="thinThick"/>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8F2D526-4C5F-47C8-9668-788DCBF9A90D}"/>
              </a:ext>
            </a:extLst>
          </p:cNvPr>
          <p:cNvSpPr txBox="1"/>
          <p:nvPr/>
        </p:nvSpPr>
        <p:spPr>
          <a:xfrm>
            <a:off x="20920712" y="8133002"/>
            <a:ext cx="7582525" cy="923330"/>
          </a:xfrm>
          <a:prstGeom prst="rect">
            <a:avLst/>
          </a:prstGeom>
          <a:noFill/>
        </p:spPr>
        <p:txBody>
          <a:bodyPr wrap="none" rtlCol="0">
            <a:spAutoFit/>
          </a:bodyPr>
          <a:lstStyle/>
          <a:p>
            <a:r>
              <a:rPr lang="en-US" sz="5400" b="1" u="sng" dirty="0">
                <a:latin typeface="Comic Sans MS" panose="030F0702030302020204" pitchFamily="66" charset="0"/>
              </a:rPr>
              <a:t>Setup &amp; Measurement</a:t>
            </a:r>
          </a:p>
        </p:txBody>
      </p:sp>
      <p:pic>
        <p:nvPicPr>
          <p:cNvPr id="52" name="Picture 51">
            <a:extLst>
              <a:ext uri="{FF2B5EF4-FFF2-40B4-BE49-F238E27FC236}">
                <a16:creationId xmlns:a16="http://schemas.microsoft.com/office/drawing/2014/main" id="{5420EB0D-750F-4F67-A598-A03E79C95A08}"/>
              </a:ext>
            </a:extLst>
          </p:cNvPr>
          <p:cNvPicPr>
            <a:picLocks noChangeAspect="1"/>
          </p:cNvPicPr>
          <p:nvPr/>
        </p:nvPicPr>
        <p:blipFill>
          <a:blip r:embed="rId11"/>
          <a:stretch>
            <a:fillRect/>
          </a:stretch>
        </p:blipFill>
        <p:spPr>
          <a:xfrm>
            <a:off x="19177975" y="15920014"/>
            <a:ext cx="11174394" cy="9721061"/>
          </a:xfrm>
          <a:prstGeom prst="rect">
            <a:avLst/>
          </a:prstGeom>
        </p:spPr>
      </p:pic>
      <p:pic>
        <p:nvPicPr>
          <p:cNvPr id="53" name="Picture 52">
            <a:extLst>
              <a:ext uri="{FF2B5EF4-FFF2-40B4-BE49-F238E27FC236}">
                <a16:creationId xmlns:a16="http://schemas.microsoft.com/office/drawing/2014/main" id="{4E9218DD-3781-4CAD-8AA8-4FD29C0EB6E7}"/>
              </a:ext>
            </a:extLst>
          </p:cNvPr>
          <p:cNvPicPr>
            <a:picLocks noChangeAspect="1"/>
          </p:cNvPicPr>
          <p:nvPr/>
        </p:nvPicPr>
        <p:blipFill>
          <a:blip r:embed="rId12"/>
          <a:stretch>
            <a:fillRect/>
          </a:stretch>
        </p:blipFill>
        <p:spPr>
          <a:xfrm>
            <a:off x="19273843" y="26765696"/>
            <a:ext cx="11032717" cy="7305204"/>
          </a:xfrm>
          <a:prstGeom prst="rect">
            <a:avLst/>
          </a:prstGeom>
        </p:spPr>
      </p:pic>
      <p:pic>
        <p:nvPicPr>
          <p:cNvPr id="55" name="Picture 54">
            <a:extLst>
              <a:ext uri="{FF2B5EF4-FFF2-40B4-BE49-F238E27FC236}">
                <a16:creationId xmlns:a16="http://schemas.microsoft.com/office/drawing/2014/main" id="{0C9B4964-EDA0-459A-A5BD-C4DEF16B7125}"/>
              </a:ext>
            </a:extLst>
          </p:cNvPr>
          <p:cNvPicPr>
            <a:picLocks noChangeAspect="1"/>
          </p:cNvPicPr>
          <p:nvPr/>
        </p:nvPicPr>
        <p:blipFill>
          <a:blip r:embed="rId13"/>
          <a:stretch>
            <a:fillRect/>
          </a:stretch>
        </p:blipFill>
        <p:spPr>
          <a:xfrm>
            <a:off x="20717512" y="9393073"/>
            <a:ext cx="7824827" cy="5578555"/>
          </a:xfrm>
          <a:prstGeom prst="rect">
            <a:avLst/>
          </a:prstGeom>
        </p:spPr>
      </p:pic>
      <p:cxnSp>
        <p:nvCxnSpPr>
          <p:cNvPr id="56" name="Straight Connector 55">
            <a:extLst>
              <a:ext uri="{FF2B5EF4-FFF2-40B4-BE49-F238E27FC236}">
                <a16:creationId xmlns:a16="http://schemas.microsoft.com/office/drawing/2014/main" id="{C70FE10F-8884-4EF0-A55D-7DF1D0B36804}"/>
              </a:ext>
            </a:extLst>
          </p:cNvPr>
          <p:cNvCxnSpPr>
            <a:cxnSpLocks/>
          </p:cNvCxnSpPr>
          <p:nvPr/>
        </p:nvCxnSpPr>
        <p:spPr>
          <a:xfrm>
            <a:off x="30386693" y="8257501"/>
            <a:ext cx="0" cy="28058383"/>
          </a:xfrm>
          <a:prstGeom prst="line">
            <a:avLst/>
          </a:prstGeom>
          <a:ln w="76200" cmpd="thinThick"/>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E750061E-242F-47ED-93AD-2460B47D432E}"/>
              </a:ext>
            </a:extLst>
          </p:cNvPr>
          <p:cNvPicPr>
            <a:picLocks noChangeAspect="1"/>
          </p:cNvPicPr>
          <p:nvPr/>
        </p:nvPicPr>
        <p:blipFill>
          <a:blip r:embed="rId14"/>
          <a:stretch>
            <a:fillRect/>
          </a:stretch>
        </p:blipFill>
        <p:spPr>
          <a:xfrm>
            <a:off x="30682482" y="16021614"/>
            <a:ext cx="9855183" cy="5372757"/>
          </a:xfrm>
          <a:prstGeom prst="rect">
            <a:avLst/>
          </a:prstGeom>
        </p:spPr>
      </p:pic>
      <p:pic>
        <p:nvPicPr>
          <p:cNvPr id="62" name="Picture 61">
            <a:extLst>
              <a:ext uri="{FF2B5EF4-FFF2-40B4-BE49-F238E27FC236}">
                <a16:creationId xmlns:a16="http://schemas.microsoft.com/office/drawing/2014/main" id="{B3C83E89-F615-497C-BF5A-6C74D6B9D1AC}"/>
              </a:ext>
            </a:extLst>
          </p:cNvPr>
          <p:cNvPicPr>
            <a:picLocks noChangeAspect="1"/>
          </p:cNvPicPr>
          <p:nvPr/>
        </p:nvPicPr>
        <p:blipFill>
          <a:blip r:embed="rId15"/>
          <a:stretch>
            <a:fillRect/>
          </a:stretch>
        </p:blipFill>
        <p:spPr>
          <a:xfrm>
            <a:off x="30482572" y="8949795"/>
            <a:ext cx="9871853" cy="6970219"/>
          </a:xfrm>
          <a:prstGeom prst="rect">
            <a:avLst/>
          </a:prstGeom>
        </p:spPr>
      </p:pic>
      <p:pic>
        <p:nvPicPr>
          <p:cNvPr id="68" name="Picture 67">
            <a:extLst>
              <a:ext uri="{FF2B5EF4-FFF2-40B4-BE49-F238E27FC236}">
                <a16:creationId xmlns:a16="http://schemas.microsoft.com/office/drawing/2014/main" id="{593DF2E0-F59B-4AEC-97B2-4FF404B6CEE6}"/>
              </a:ext>
            </a:extLst>
          </p:cNvPr>
          <p:cNvPicPr>
            <a:picLocks noChangeAspect="1"/>
          </p:cNvPicPr>
          <p:nvPr/>
        </p:nvPicPr>
        <p:blipFill>
          <a:blip r:embed="rId16"/>
          <a:stretch>
            <a:fillRect/>
          </a:stretch>
        </p:blipFill>
        <p:spPr>
          <a:xfrm>
            <a:off x="40660150" y="8834722"/>
            <a:ext cx="10139849" cy="7010623"/>
          </a:xfrm>
          <a:prstGeom prst="rect">
            <a:avLst/>
          </a:prstGeom>
        </p:spPr>
      </p:pic>
      <p:sp>
        <p:nvSpPr>
          <p:cNvPr id="72" name="TextBox 71">
            <a:extLst>
              <a:ext uri="{FF2B5EF4-FFF2-40B4-BE49-F238E27FC236}">
                <a16:creationId xmlns:a16="http://schemas.microsoft.com/office/drawing/2014/main" id="{1C120B43-5A8B-4129-BF56-81A8459BAD25}"/>
              </a:ext>
            </a:extLst>
          </p:cNvPr>
          <p:cNvSpPr txBox="1"/>
          <p:nvPr/>
        </p:nvSpPr>
        <p:spPr>
          <a:xfrm>
            <a:off x="36457394" y="7920075"/>
            <a:ext cx="6960560" cy="923330"/>
          </a:xfrm>
          <a:prstGeom prst="rect">
            <a:avLst/>
          </a:prstGeom>
          <a:noFill/>
        </p:spPr>
        <p:txBody>
          <a:bodyPr wrap="none" rtlCol="0">
            <a:spAutoFit/>
          </a:bodyPr>
          <a:lstStyle/>
          <a:p>
            <a:r>
              <a:rPr lang="en-US" sz="5400" b="1" u="sng" dirty="0">
                <a:latin typeface="Comic Sans MS" panose="030F0702030302020204" pitchFamily="66" charset="0"/>
              </a:rPr>
              <a:t>Results &amp; Discussion</a:t>
            </a:r>
          </a:p>
        </p:txBody>
      </p:sp>
      <p:sp>
        <p:nvSpPr>
          <p:cNvPr id="80" name="TextBox 79">
            <a:extLst>
              <a:ext uri="{FF2B5EF4-FFF2-40B4-BE49-F238E27FC236}">
                <a16:creationId xmlns:a16="http://schemas.microsoft.com/office/drawing/2014/main" id="{97934C9C-00CF-4805-904B-85E08980805C}"/>
              </a:ext>
            </a:extLst>
          </p:cNvPr>
          <p:cNvSpPr txBox="1"/>
          <p:nvPr/>
        </p:nvSpPr>
        <p:spPr>
          <a:xfrm>
            <a:off x="19337341" y="15171496"/>
            <a:ext cx="10830209" cy="707886"/>
          </a:xfrm>
          <a:prstGeom prst="rect">
            <a:avLst/>
          </a:prstGeom>
          <a:noFill/>
        </p:spPr>
        <p:txBody>
          <a:bodyPr wrap="none" rtlCol="0">
            <a:spAutoFit/>
          </a:bodyPr>
          <a:lstStyle/>
          <a:p>
            <a:r>
              <a:rPr lang="en-US" sz="4000" b="1" i="1" dirty="0">
                <a:latin typeface="Comic Sans MS" panose="030F0702030302020204" pitchFamily="66" charset="0"/>
              </a:rPr>
              <a:t>6-mm long He Plasma Jet 5 W and 7 slpm</a:t>
            </a:r>
          </a:p>
        </p:txBody>
      </p:sp>
      <p:pic>
        <p:nvPicPr>
          <p:cNvPr id="96" name="Picture 95" descr="Qr code&#10;&#10;Description automatically generated">
            <a:extLst>
              <a:ext uri="{FF2B5EF4-FFF2-40B4-BE49-F238E27FC236}">
                <a16:creationId xmlns:a16="http://schemas.microsoft.com/office/drawing/2014/main" id="{9FEE12DB-1F51-4504-91DF-B80D4E6D50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9512" y="2302804"/>
            <a:ext cx="3399337" cy="4418081"/>
          </a:xfrm>
          <a:prstGeom prst="rect">
            <a:avLst/>
          </a:prstGeom>
        </p:spPr>
      </p:pic>
      <p:pic>
        <p:nvPicPr>
          <p:cNvPr id="98" name="Picture 97">
            <a:extLst>
              <a:ext uri="{FF2B5EF4-FFF2-40B4-BE49-F238E27FC236}">
                <a16:creationId xmlns:a16="http://schemas.microsoft.com/office/drawing/2014/main" id="{7A4D5523-3445-46D0-9581-C35585BE1436}"/>
              </a:ext>
            </a:extLst>
          </p:cNvPr>
          <p:cNvPicPr>
            <a:picLocks noChangeAspect="1"/>
          </p:cNvPicPr>
          <p:nvPr/>
        </p:nvPicPr>
        <p:blipFill>
          <a:blip r:embed="rId18"/>
          <a:stretch>
            <a:fillRect/>
          </a:stretch>
        </p:blipFill>
        <p:spPr>
          <a:xfrm>
            <a:off x="40684590" y="16135842"/>
            <a:ext cx="10486717" cy="4933101"/>
          </a:xfrm>
          <a:prstGeom prst="rect">
            <a:avLst/>
          </a:prstGeom>
        </p:spPr>
      </p:pic>
      <p:sp>
        <p:nvSpPr>
          <p:cNvPr id="33" name="TextBox 32">
            <a:extLst>
              <a:ext uri="{FF2B5EF4-FFF2-40B4-BE49-F238E27FC236}">
                <a16:creationId xmlns:a16="http://schemas.microsoft.com/office/drawing/2014/main" id="{D4FF6A86-79B7-4406-965B-C233590312DE}"/>
              </a:ext>
            </a:extLst>
          </p:cNvPr>
          <p:cNvSpPr txBox="1"/>
          <p:nvPr/>
        </p:nvSpPr>
        <p:spPr>
          <a:xfrm>
            <a:off x="613112" y="8355262"/>
            <a:ext cx="18080364" cy="7017306"/>
          </a:xfrm>
          <a:custGeom>
            <a:avLst/>
            <a:gdLst>
              <a:gd name="connsiteX0" fmla="*/ 0 w 18080364"/>
              <a:gd name="connsiteY0" fmla="*/ 0 h 7017306"/>
              <a:gd name="connsiteX1" fmla="*/ 402434 w 18080364"/>
              <a:gd name="connsiteY1" fmla="*/ 0 h 7017306"/>
              <a:gd name="connsiteX2" fmla="*/ 624064 w 18080364"/>
              <a:gd name="connsiteY2" fmla="*/ 0 h 7017306"/>
              <a:gd name="connsiteX3" fmla="*/ 1388105 w 18080364"/>
              <a:gd name="connsiteY3" fmla="*/ 0 h 7017306"/>
              <a:gd name="connsiteX4" fmla="*/ 1790539 w 18080364"/>
              <a:gd name="connsiteY4" fmla="*/ 0 h 7017306"/>
              <a:gd name="connsiteX5" fmla="*/ 1831366 w 18080364"/>
              <a:gd name="connsiteY5" fmla="*/ 0 h 7017306"/>
              <a:gd name="connsiteX6" fmla="*/ 2233800 w 18080364"/>
              <a:gd name="connsiteY6" fmla="*/ 0 h 7017306"/>
              <a:gd name="connsiteX7" fmla="*/ 2274626 w 18080364"/>
              <a:gd name="connsiteY7" fmla="*/ 0 h 7017306"/>
              <a:gd name="connsiteX8" fmla="*/ 2857864 w 18080364"/>
              <a:gd name="connsiteY8" fmla="*/ 0 h 7017306"/>
              <a:gd name="connsiteX9" fmla="*/ 3260298 w 18080364"/>
              <a:gd name="connsiteY9" fmla="*/ 0 h 7017306"/>
              <a:gd name="connsiteX10" fmla="*/ 3481928 w 18080364"/>
              <a:gd name="connsiteY10" fmla="*/ 0 h 7017306"/>
              <a:gd name="connsiteX11" fmla="*/ 3703558 w 18080364"/>
              <a:gd name="connsiteY11" fmla="*/ 0 h 7017306"/>
              <a:gd name="connsiteX12" fmla="*/ 3925189 w 18080364"/>
              <a:gd name="connsiteY12" fmla="*/ 0 h 7017306"/>
              <a:gd name="connsiteX13" fmla="*/ 4689230 w 18080364"/>
              <a:gd name="connsiteY13" fmla="*/ 0 h 7017306"/>
              <a:gd name="connsiteX14" fmla="*/ 4730057 w 18080364"/>
              <a:gd name="connsiteY14" fmla="*/ 0 h 7017306"/>
              <a:gd name="connsiteX15" fmla="*/ 4770883 w 18080364"/>
              <a:gd name="connsiteY15" fmla="*/ 0 h 7017306"/>
              <a:gd name="connsiteX16" fmla="*/ 5173317 w 18080364"/>
              <a:gd name="connsiteY16" fmla="*/ 0 h 7017306"/>
              <a:gd name="connsiteX17" fmla="*/ 5214144 w 18080364"/>
              <a:gd name="connsiteY17" fmla="*/ 0 h 7017306"/>
              <a:gd name="connsiteX18" fmla="*/ 5254970 w 18080364"/>
              <a:gd name="connsiteY18" fmla="*/ 0 h 7017306"/>
              <a:gd name="connsiteX19" fmla="*/ 5838208 w 18080364"/>
              <a:gd name="connsiteY19" fmla="*/ 0 h 7017306"/>
              <a:gd name="connsiteX20" fmla="*/ 5879034 w 18080364"/>
              <a:gd name="connsiteY20" fmla="*/ 0 h 7017306"/>
              <a:gd name="connsiteX21" fmla="*/ 6100665 w 18080364"/>
              <a:gd name="connsiteY21" fmla="*/ 0 h 7017306"/>
              <a:gd name="connsiteX22" fmla="*/ 6503099 w 18080364"/>
              <a:gd name="connsiteY22" fmla="*/ 0 h 7017306"/>
              <a:gd name="connsiteX23" fmla="*/ 7267140 w 18080364"/>
              <a:gd name="connsiteY23" fmla="*/ 0 h 7017306"/>
              <a:gd name="connsiteX24" fmla="*/ 7850377 w 18080364"/>
              <a:gd name="connsiteY24" fmla="*/ 0 h 7017306"/>
              <a:gd name="connsiteX25" fmla="*/ 8072008 w 18080364"/>
              <a:gd name="connsiteY25" fmla="*/ 0 h 7017306"/>
              <a:gd name="connsiteX26" fmla="*/ 8836049 w 18080364"/>
              <a:gd name="connsiteY26" fmla="*/ 0 h 7017306"/>
              <a:gd name="connsiteX27" fmla="*/ 9600090 w 18080364"/>
              <a:gd name="connsiteY27" fmla="*/ 0 h 7017306"/>
              <a:gd name="connsiteX28" fmla="*/ 9640917 w 18080364"/>
              <a:gd name="connsiteY28" fmla="*/ 0 h 7017306"/>
              <a:gd name="connsiteX29" fmla="*/ 9862547 w 18080364"/>
              <a:gd name="connsiteY29" fmla="*/ 0 h 7017306"/>
              <a:gd name="connsiteX30" fmla="*/ 10807392 w 18080364"/>
              <a:gd name="connsiteY30" fmla="*/ 0 h 7017306"/>
              <a:gd name="connsiteX31" fmla="*/ 11390629 w 18080364"/>
              <a:gd name="connsiteY31" fmla="*/ 0 h 7017306"/>
              <a:gd name="connsiteX32" fmla="*/ 11973867 w 18080364"/>
              <a:gd name="connsiteY32" fmla="*/ 0 h 7017306"/>
              <a:gd name="connsiteX33" fmla="*/ 12376301 w 18080364"/>
              <a:gd name="connsiteY33" fmla="*/ 0 h 7017306"/>
              <a:gd name="connsiteX34" fmla="*/ 12959538 w 18080364"/>
              <a:gd name="connsiteY34" fmla="*/ 0 h 7017306"/>
              <a:gd name="connsiteX35" fmla="*/ 13181169 w 18080364"/>
              <a:gd name="connsiteY35" fmla="*/ 0 h 7017306"/>
              <a:gd name="connsiteX36" fmla="*/ 13945210 w 18080364"/>
              <a:gd name="connsiteY36" fmla="*/ 0 h 7017306"/>
              <a:gd name="connsiteX37" fmla="*/ 14890055 w 18080364"/>
              <a:gd name="connsiteY37" fmla="*/ 0 h 7017306"/>
              <a:gd name="connsiteX38" fmla="*/ 15111685 w 18080364"/>
              <a:gd name="connsiteY38" fmla="*/ 0 h 7017306"/>
              <a:gd name="connsiteX39" fmla="*/ 15152512 w 18080364"/>
              <a:gd name="connsiteY39" fmla="*/ 0 h 7017306"/>
              <a:gd name="connsiteX40" fmla="*/ 15193338 w 18080364"/>
              <a:gd name="connsiteY40" fmla="*/ 0 h 7017306"/>
              <a:gd name="connsiteX41" fmla="*/ 15414968 w 18080364"/>
              <a:gd name="connsiteY41" fmla="*/ 0 h 7017306"/>
              <a:gd name="connsiteX42" fmla="*/ 15998206 w 18080364"/>
              <a:gd name="connsiteY42" fmla="*/ 0 h 7017306"/>
              <a:gd name="connsiteX43" fmla="*/ 16581444 w 18080364"/>
              <a:gd name="connsiteY43" fmla="*/ 0 h 7017306"/>
              <a:gd name="connsiteX44" fmla="*/ 17526288 w 18080364"/>
              <a:gd name="connsiteY44" fmla="*/ 0 h 7017306"/>
              <a:gd name="connsiteX45" fmla="*/ 18080364 w 18080364"/>
              <a:gd name="connsiteY45" fmla="*/ 0 h 7017306"/>
              <a:gd name="connsiteX46" fmla="*/ 18080364 w 18080364"/>
              <a:gd name="connsiteY46" fmla="*/ 584776 h 7017306"/>
              <a:gd name="connsiteX47" fmla="*/ 18080364 w 18080364"/>
              <a:gd name="connsiteY47" fmla="*/ 1309897 h 7017306"/>
              <a:gd name="connsiteX48" fmla="*/ 18080364 w 18080364"/>
              <a:gd name="connsiteY48" fmla="*/ 2035019 h 7017306"/>
              <a:gd name="connsiteX49" fmla="*/ 18080364 w 18080364"/>
              <a:gd name="connsiteY49" fmla="*/ 2409275 h 7017306"/>
              <a:gd name="connsiteX50" fmla="*/ 18080364 w 18080364"/>
              <a:gd name="connsiteY50" fmla="*/ 3134397 h 7017306"/>
              <a:gd name="connsiteX51" fmla="*/ 18080364 w 18080364"/>
              <a:gd name="connsiteY51" fmla="*/ 3859518 h 7017306"/>
              <a:gd name="connsiteX52" fmla="*/ 18080364 w 18080364"/>
              <a:gd name="connsiteY52" fmla="*/ 4444294 h 7017306"/>
              <a:gd name="connsiteX53" fmla="*/ 18080364 w 18080364"/>
              <a:gd name="connsiteY53" fmla="*/ 5029069 h 7017306"/>
              <a:gd name="connsiteX54" fmla="*/ 18080364 w 18080364"/>
              <a:gd name="connsiteY54" fmla="*/ 5613845 h 7017306"/>
              <a:gd name="connsiteX55" fmla="*/ 18080364 w 18080364"/>
              <a:gd name="connsiteY55" fmla="*/ 5988101 h 7017306"/>
              <a:gd name="connsiteX56" fmla="*/ 18080364 w 18080364"/>
              <a:gd name="connsiteY56" fmla="*/ 6432531 h 7017306"/>
              <a:gd name="connsiteX57" fmla="*/ 18080364 w 18080364"/>
              <a:gd name="connsiteY57" fmla="*/ 7017306 h 7017306"/>
              <a:gd name="connsiteX58" fmla="*/ 17858734 w 18080364"/>
              <a:gd name="connsiteY58" fmla="*/ 7017306 h 7017306"/>
              <a:gd name="connsiteX59" fmla="*/ 17456300 w 18080364"/>
              <a:gd name="connsiteY59" fmla="*/ 7017306 h 7017306"/>
              <a:gd name="connsiteX60" fmla="*/ 16692259 w 18080364"/>
              <a:gd name="connsiteY60" fmla="*/ 7017306 h 7017306"/>
              <a:gd name="connsiteX61" fmla="*/ 15747414 w 18080364"/>
              <a:gd name="connsiteY61" fmla="*/ 7017306 h 7017306"/>
              <a:gd name="connsiteX62" fmla="*/ 15525784 w 18080364"/>
              <a:gd name="connsiteY62" fmla="*/ 7017306 h 7017306"/>
              <a:gd name="connsiteX63" fmla="*/ 15304153 w 18080364"/>
              <a:gd name="connsiteY63" fmla="*/ 7017306 h 7017306"/>
              <a:gd name="connsiteX64" fmla="*/ 14540112 w 18080364"/>
              <a:gd name="connsiteY64" fmla="*/ 7017306 h 7017306"/>
              <a:gd name="connsiteX65" fmla="*/ 14318482 w 18080364"/>
              <a:gd name="connsiteY65" fmla="*/ 7017306 h 7017306"/>
              <a:gd name="connsiteX66" fmla="*/ 13373637 w 18080364"/>
              <a:gd name="connsiteY66" fmla="*/ 7017306 h 7017306"/>
              <a:gd name="connsiteX67" fmla="*/ 13152007 w 18080364"/>
              <a:gd name="connsiteY67" fmla="*/ 7017306 h 7017306"/>
              <a:gd name="connsiteX68" fmla="*/ 13111180 w 18080364"/>
              <a:gd name="connsiteY68" fmla="*/ 7017306 h 7017306"/>
              <a:gd name="connsiteX69" fmla="*/ 12166335 w 18080364"/>
              <a:gd name="connsiteY69" fmla="*/ 7017306 h 7017306"/>
              <a:gd name="connsiteX70" fmla="*/ 11763901 w 18080364"/>
              <a:gd name="connsiteY70" fmla="*/ 7017306 h 7017306"/>
              <a:gd name="connsiteX71" fmla="*/ 10819057 w 18080364"/>
              <a:gd name="connsiteY71" fmla="*/ 7017306 h 7017306"/>
              <a:gd name="connsiteX72" fmla="*/ 9874212 w 18080364"/>
              <a:gd name="connsiteY72" fmla="*/ 7017306 h 7017306"/>
              <a:gd name="connsiteX73" fmla="*/ 9110171 w 18080364"/>
              <a:gd name="connsiteY73" fmla="*/ 7017306 h 7017306"/>
              <a:gd name="connsiteX74" fmla="*/ 9069344 w 18080364"/>
              <a:gd name="connsiteY74" fmla="*/ 7017306 h 7017306"/>
              <a:gd name="connsiteX75" fmla="*/ 8847714 w 18080364"/>
              <a:gd name="connsiteY75" fmla="*/ 7017306 h 7017306"/>
              <a:gd name="connsiteX76" fmla="*/ 8626083 w 18080364"/>
              <a:gd name="connsiteY76" fmla="*/ 7017306 h 7017306"/>
              <a:gd name="connsiteX77" fmla="*/ 8042846 w 18080364"/>
              <a:gd name="connsiteY77" fmla="*/ 7017306 h 7017306"/>
              <a:gd name="connsiteX78" fmla="*/ 7821216 w 18080364"/>
              <a:gd name="connsiteY78" fmla="*/ 7017306 h 7017306"/>
              <a:gd name="connsiteX79" fmla="*/ 7237978 w 18080364"/>
              <a:gd name="connsiteY79" fmla="*/ 7017306 h 7017306"/>
              <a:gd name="connsiteX80" fmla="*/ 6293133 w 18080364"/>
              <a:gd name="connsiteY80" fmla="*/ 7017306 h 7017306"/>
              <a:gd name="connsiteX81" fmla="*/ 5890699 w 18080364"/>
              <a:gd name="connsiteY81" fmla="*/ 7017306 h 7017306"/>
              <a:gd name="connsiteX82" fmla="*/ 5307462 w 18080364"/>
              <a:gd name="connsiteY82" fmla="*/ 7017306 h 7017306"/>
              <a:gd name="connsiteX83" fmla="*/ 4724224 w 18080364"/>
              <a:gd name="connsiteY83" fmla="*/ 7017306 h 7017306"/>
              <a:gd name="connsiteX84" fmla="*/ 4683398 w 18080364"/>
              <a:gd name="connsiteY84" fmla="*/ 7017306 h 7017306"/>
              <a:gd name="connsiteX85" fmla="*/ 3919356 w 18080364"/>
              <a:gd name="connsiteY85" fmla="*/ 7017306 h 7017306"/>
              <a:gd name="connsiteX86" fmla="*/ 3878530 w 18080364"/>
              <a:gd name="connsiteY86" fmla="*/ 7017306 h 7017306"/>
              <a:gd name="connsiteX87" fmla="*/ 3656899 w 18080364"/>
              <a:gd name="connsiteY87" fmla="*/ 7017306 h 7017306"/>
              <a:gd name="connsiteX88" fmla="*/ 3616073 w 18080364"/>
              <a:gd name="connsiteY88" fmla="*/ 7017306 h 7017306"/>
              <a:gd name="connsiteX89" fmla="*/ 3394443 w 18080364"/>
              <a:gd name="connsiteY89" fmla="*/ 7017306 h 7017306"/>
              <a:gd name="connsiteX90" fmla="*/ 3353616 w 18080364"/>
              <a:gd name="connsiteY90" fmla="*/ 7017306 h 7017306"/>
              <a:gd name="connsiteX91" fmla="*/ 2770378 w 18080364"/>
              <a:gd name="connsiteY91" fmla="*/ 7017306 h 7017306"/>
              <a:gd name="connsiteX92" fmla="*/ 1825534 w 18080364"/>
              <a:gd name="connsiteY92" fmla="*/ 7017306 h 7017306"/>
              <a:gd name="connsiteX93" fmla="*/ 880689 w 18080364"/>
              <a:gd name="connsiteY93" fmla="*/ 7017306 h 7017306"/>
              <a:gd name="connsiteX94" fmla="*/ 839862 w 18080364"/>
              <a:gd name="connsiteY94" fmla="*/ 7017306 h 7017306"/>
              <a:gd name="connsiteX95" fmla="*/ 0 w 18080364"/>
              <a:gd name="connsiteY95" fmla="*/ 7017306 h 7017306"/>
              <a:gd name="connsiteX96" fmla="*/ 0 w 18080364"/>
              <a:gd name="connsiteY96" fmla="*/ 6502704 h 7017306"/>
              <a:gd name="connsiteX97" fmla="*/ 0 w 18080364"/>
              <a:gd name="connsiteY97" fmla="*/ 5988101 h 7017306"/>
              <a:gd name="connsiteX98" fmla="*/ 0 w 18080364"/>
              <a:gd name="connsiteY98" fmla="*/ 5473499 h 7017306"/>
              <a:gd name="connsiteX99" fmla="*/ 0 w 18080364"/>
              <a:gd name="connsiteY99" fmla="*/ 5099242 h 7017306"/>
              <a:gd name="connsiteX100" fmla="*/ 0 w 18080364"/>
              <a:gd name="connsiteY100" fmla="*/ 4654813 h 7017306"/>
              <a:gd name="connsiteX101" fmla="*/ 0 w 18080364"/>
              <a:gd name="connsiteY101" fmla="*/ 4070037 h 7017306"/>
              <a:gd name="connsiteX102" fmla="*/ 0 w 18080364"/>
              <a:gd name="connsiteY102" fmla="*/ 3415089 h 7017306"/>
              <a:gd name="connsiteX103" fmla="*/ 0 w 18080364"/>
              <a:gd name="connsiteY103" fmla="*/ 2970660 h 7017306"/>
              <a:gd name="connsiteX104" fmla="*/ 0 w 18080364"/>
              <a:gd name="connsiteY104" fmla="*/ 2456057 h 7017306"/>
              <a:gd name="connsiteX105" fmla="*/ 0 w 18080364"/>
              <a:gd name="connsiteY105" fmla="*/ 2081801 h 7017306"/>
              <a:gd name="connsiteX106" fmla="*/ 0 w 18080364"/>
              <a:gd name="connsiteY106" fmla="*/ 1637371 h 7017306"/>
              <a:gd name="connsiteX107" fmla="*/ 0 w 18080364"/>
              <a:gd name="connsiteY107" fmla="*/ 1192942 h 7017306"/>
              <a:gd name="connsiteX108" fmla="*/ 0 w 18080364"/>
              <a:gd name="connsiteY108" fmla="*/ 0 h 70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080364" h="7017306" fill="none" extrusionOk="0">
                <a:moveTo>
                  <a:pt x="0" y="0"/>
                </a:moveTo>
                <a:cubicBezTo>
                  <a:pt x="172760" y="-29950"/>
                  <a:pt x="219177" y="25858"/>
                  <a:pt x="402434" y="0"/>
                </a:cubicBezTo>
                <a:cubicBezTo>
                  <a:pt x="585691" y="-25858"/>
                  <a:pt x="538491" y="12901"/>
                  <a:pt x="624064" y="0"/>
                </a:cubicBezTo>
                <a:cubicBezTo>
                  <a:pt x="709637" y="-12901"/>
                  <a:pt x="1157362" y="47458"/>
                  <a:pt x="1388105" y="0"/>
                </a:cubicBezTo>
                <a:cubicBezTo>
                  <a:pt x="1618848" y="-47458"/>
                  <a:pt x="1639225" y="39065"/>
                  <a:pt x="1790539" y="0"/>
                </a:cubicBezTo>
                <a:cubicBezTo>
                  <a:pt x="1941853" y="-39065"/>
                  <a:pt x="1813258" y="1761"/>
                  <a:pt x="1831366" y="0"/>
                </a:cubicBezTo>
                <a:cubicBezTo>
                  <a:pt x="1849474" y="-1761"/>
                  <a:pt x="2035773" y="36141"/>
                  <a:pt x="2233800" y="0"/>
                </a:cubicBezTo>
                <a:cubicBezTo>
                  <a:pt x="2431827" y="-36141"/>
                  <a:pt x="2261856" y="3350"/>
                  <a:pt x="2274626" y="0"/>
                </a:cubicBezTo>
                <a:cubicBezTo>
                  <a:pt x="2287396" y="-3350"/>
                  <a:pt x="2643025" y="52485"/>
                  <a:pt x="2857864" y="0"/>
                </a:cubicBezTo>
                <a:cubicBezTo>
                  <a:pt x="3072703" y="-52485"/>
                  <a:pt x="3111437" y="11951"/>
                  <a:pt x="3260298" y="0"/>
                </a:cubicBezTo>
                <a:cubicBezTo>
                  <a:pt x="3409159" y="-11951"/>
                  <a:pt x="3436482" y="1843"/>
                  <a:pt x="3481928" y="0"/>
                </a:cubicBezTo>
                <a:cubicBezTo>
                  <a:pt x="3527374" y="-1843"/>
                  <a:pt x="3628930" y="2049"/>
                  <a:pt x="3703558" y="0"/>
                </a:cubicBezTo>
                <a:cubicBezTo>
                  <a:pt x="3778186" y="-2049"/>
                  <a:pt x="3846517" y="15967"/>
                  <a:pt x="3925189" y="0"/>
                </a:cubicBezTo>
                <a:cubicBezTo>
                  <a:pt x="4003861" y="-15967"/>
                  <a:pt x="4518943" y="42628"/>
                  <a:pt x="4689230" y="0"/>
                </a:cubicBezTo>
                <a:cubicBezTo>
                  <a:pt x="4859517" y="-42628"/>
                  <a:pt x="4719056" y="3652"/>
                  <a:pt x="4730057" y="0"/>
                </a:cubicBezTo>
                <a:cubicBezTo>
                  <a:pt x="4741058" y="-3652"/>
                  <a:pt x="4758601" y="3728"/>
                  <a:pt x="4770883" y="0"/>
                </a:cubicBezTo>
                <a:cubicBezTo>
                  <a:pt x="4783165" y="-3728"/>
                  <a:pt x="5001269" y="41272"/>
                  <a:pt x="5173317" y="0"/>
                </a:cubicBezTo>
                <a:cubicBezTo>
                  <a:pt x="5345365" y="-41272"/>
                  <a:pt x="5201674" y="4295"/>
                  <a:pt x="5214144" y="0"/>
                </a:cubicBezTo>
                <a:cubicBezTo>
                  <a:pt x="5226614" y="-4295"/>
                  <a:pt x="5241555" y="2716"/>
                  <a:pt x="5254970" y="0"/>
                </a:cubicBezTo>
                <a:cubicBezTo>
                  <a:pt x="5268385" y="-2716"/>
                  <a:pt x="5620173" y="19081"/>
                  <a:pt x="5838208" y="0"/>
                </a:cubicBezTo>
                <a:cubicBezTo>
                  <a:pt x="6056243" y="-19081"/>
                  <a:pt x="5858889" y="253"/>
                  <a:pt x="5879034" y="0"/>
                </a:cubicBezTo>
                <a:cubicBezTo>
                  <a:pt x="5899179" y="-253"/>
                  <a:pt x="6033478" y="17059"/>
                  <a:pt x="6100665" y="0"/>
                </a:cubicBezTo>
                <a:cubicBezTo>
                  <a:pt x="6167852" y="-17059"/>
                  <a:pt x="6306521" y="43963"/>
                  <a:pt x="6503099" y="0"/>
                </a:cubicBezTo>
                <a:cubicBezTo>
                  <a:pt x="6699677" y="-43963"/>
                  <a:pt x="6966963" y="76387"/>
                  <a:pt x="7267140" y="0"/>
                </a:cubicBezTo>
                <a:cubicBezTo>
                  <a:pt x="7567317" y="-76387"/>
                  <a:pt x="7665697" y="22699"/>
                  <a:pt x="7850377" y="0"/>
                </a:cubicBezTo>
                <a:cubicBezTo>
                  <a:pt x="8035057" y="-22699"/>
                  <a:pt x="8016907" y="5824"/>
                  <a:pt x="8072008" y="0"/>
                </a:cubicBezTo>
                <a:cubicBezTo>
                  <a:pt x="8127109" y="-5824"/>
                  <a:pt x="8678244" y="34062"/>
                  <a:pt x="8836049" y="0"/>
                </a:cubicBezTo>
                <a:cubicBezTo>
                  <a:pt x="8993854" y="-34062"/>
                  <a:pt x="9358912" y="39525"/>
                  <a:pt x="9600090" y="0"/>
                </a:cubicBezTo>
                <a:cubicBezTo>
                  <a:pt x="9841268" y="-39525"/>
                  <a:pt x="9625895" y="2720"/>
                  <a:pt x="9640917" y="0"/>
                </a:cubicBezTo>
                <a:cubicBezTo>
                  <a:pt x="9655939" y="-2720"/>
                  <a:pt x="9817667" y="16516"/>
                  <a:pt x="9862547" y="0"/>
                </a:cubicBezTo>
                <a:cubicBezTo>
                  <a:pt x="9907427" y="-16516"/>
                  <a:pt x="10584852" y="61482"/>
                  <a:pt x="10807392" y="0"/>
                </a:cubicBezTo>
                <a:cubicBezTo>
                  <a:pt x="11029932" y="-61482"/>
                  <a:pt x="11233617" y="20552"/>
                  <a:pt x="11390629" y="0"/>
                </a:cubicBezTo>
                <a:cubicBezTo>
                  <a:pt x="11547641" y="-20552"/>
                  <a:pt x="11744781" y="69543"/>
                  <a:pt x="11973867" y="0"/>
                </a:cubicBezTo>
                <a:cubicBezTo>
                  <a:pt x="12202953" y="-69543"/>
                  <a:pt x="12213969" y="7863"/>
                  <a:pt x="12376301" y="0"/>
                </a:cubicBezTo>
                <a:cubicBezTo>
                  <a:pt x="12538633" y="-7863"/>
                  <a:pt x="12683991" y="68292"/>
                  <a:pt x="12959538" y="0"/>
                </a:cubicBezTo>
                <a:cubicBezTo>
                  <a:pt x="13235085" y="-68292"/>
                  <a:pt x="13129312" y="15342"/>
                  <a:pt x="13181169" y="0"/>
                </a:cubicBezTo>
                <a:cubicBezTo>
                  <a:pt x="13233026" y="-15342"/>
                  <a:pt x="13634600" y="75728"/>
                  <a:pt x="13945210" y="0"/>
                </a:cubicBezTo>
                <a:cubicBezTo>
                  <a:pt x="14255820" y="-75728"/>
                  <a:pt x="14676162" y="71593"/>
                  <a:pt x="14890055" y="0"/>
                </a:cubicBezTo>
                <a:cubicBezTo>
                  <a:pt x="15103948" y="-71593"/>
                  <a:pt x="15009402" y="3005"/>
                  <a:pt x="15111685" y="0"/>
                </a:cubicBezTo>
                <a:cubicBezTo>
                  <a:pt x="15213968" y="-3005"/>
                  <a:pt x="15140719" y="1055"/>
                  <a:pt x="15152512" y="0"/>
                </a:cubicBezTo>
                <a:cubicBezTo>
                  <a:pt x="15164305" y="-1055"/>
                  <a:pt x="15181496" y="4104"/>
                  <a:pt x="15193338" y="0"/>
                </a:cubicBezTo>
                <a:cubicBezTo>
                  <a:pt x="15205180" y="-4104"/>
                  <a:pt x="15340182" y="14709"/>
                  <a:pt x="15414968" y="0"/>
                </a:cubicBezTo>
                <a:cubicBezTo>
                  <a:pt x="15489754" y="-14709"/>
                  <a:pt x="15729034" y="13841"/>
                  <a:pt x="15998206" y="0"/>
                </a:cubicBezTo>
                <a:cubicBezTo>
                  <a:pt x="16267378" y="-13841"/>
                  <a:pt x="16364470" y="44668"/>
                  <a:pt x="16581444" y="0"/>
                </a:cubicBezTo>
                <a:cubicBezTo>
                  <a:pt x="16798418" y="-44668"/>
                  <a:pt x="17303013" y="63277"/>
                  <a:pt x="17526288" y="0"/>
                </a:cubicBezTo>
                <a:cubicBezTo>
                  <a:pt x="17749563" y="-63277"/>
                  <a:pt x="17845635" y="17010"/>
                  <a:pt x="18080364" y="0"/>
                </a:cubicBezTo>
                <a:cubicBezTo>
                  <a:pt x="18081205" y="218463"/>
                  <a:pt x="18062018" y="362819"/>
                  <a:pt x="18080364" y="584776"/>
                </a:cubicBezTo>
                <a:cubicBezTo>
                  <a:pt x="18098710" y="806733"/>
                  <a:pt x="18041520" y="1143794"/>
                  <a:pt x="18080364" y="1309897"/>
                </a:cubicBezTo>
                <a:cubicBezTo>
                  <a:pt x="18119208" y="1476000"/>
                  <a:pt x="17998194" y="1694035"/>
                  <a:pt x="18080364" y="2035019"/>
                </a:cubicBezTo>
                <a:cubicBezTo>
                  <a:pt x="18162534" y="2376003"/>
                  <a:pt x="18036370" y="2276974"/>
                  <a:pt x="18080364" y="2409275"/>
                </a:cubicBezTo>
                <a:cubicBezTo>
                  <a:pt x="18124358" y="2541576"/>
                  <a:pt x="18059195" y="2792016"/>
                  <a:pt x="18080364" y="3134397"/>
                </a:cubicBezTo>
                <a:cubicBezTo>
                  <a:pt x="18101533" y="3476778"/>
                  <a:pt x="18067071" y="3592280"/>
                  <a:pt x="18080364" y="3859518"/>
                </a:cubicBezTo>
                <a:cubicBezTo>
                  <a:pt x="18093657" y="4126756"/>
                  <a:pt x="18069038" y="4157632"/>
                  <a:pt x="18080364" y="4444294"/>
                </a:cubicBezTo>
                <a:cubicBezTo>
                  <a:pt x="18091690" y="4730956"/>
                  <a:pt x="18076694" y="4896880"/>
                  <a:pt x="18080364" y="5029069"/>
                </a:cubicBezTo>
                <a:cubicBezTo>
                  <a:pt x="18084034" y="5161259"/>
                  <a:pt x="18032121" y="5344813"/>
                  <a:pt x="18080364" y="5613845"/>
                </a:cubicBezTo>
                <a:cubicBezTo>
                  <a:pt x="18128607" y="5882877"/>
                  <a:pt x="18056448" y="5814280"/>
                  <a:pt x="18080364" y="5988101"/>
                </a:cubicBezTo>
                <a:cubicBezTo>
                  <a:pt x="18104280" y="6161922"/>
                  <a:pt x="18079092" y="6224412"/>
                  <a:pt x="18080364" y="6432531"/>
                </a:cubicBezTo>
                <a:cubicBezTo>
                  <a:pt x="18081636" y="6640650"/>
                  <a:pt x="18028913" y="6725507"/>
                  <a:pt x="18080364" y="7017306"/>
                </a:cubicBezTo>
                <a:cubicBezTo>
                  <a:pt x="17972861" y="7033188"/>
                  <a:pt x="17936109" y="7015532"/>
                  <a:pt x="17858734" y="7017306"/>
                </a:cubicBezTo>
                <a:cubicBezTo>
                  <a:pt x="17781359" y="7019080"/>
                  <a:pt x="17558258" y="6981557"/>
                  <a:pt x="17456300" y="7017306"/>
                </a:cubicBezTo>
                <a:cubicBezTo>
                  <a:pt x="17354342" y="7053055"/>
                  <a:pt x="17033752" y="6993107"/>
                  <a:pt x="16692259" y="7017306"/>
                </a:cubicBezTo>
                <a:cubicBezTo>
                  <a:pt x="16350766" y="7041505"/>
                  <a:pt x="16167413" y="6944967"/>
                  <a:pt x="15747414" y="7017306"/>
                </a:cubicBezTo>
                <a:cubicBezTo>
                  <a:pt x="15327415" y="7089645"/>
                  <a:pt x="15583516" y="7002110"/>
                  <a:pt x="15525784" y="7017306"/>
                </a:cubicBezTo>
                <a:cubicBezTo>
                  <a:pt x="15468052" y="7032502"/>
                  <a:pt x="15380630" y="6998133"/>
                  <a:pt x="15304153" y="7017306"/>
                </a:cubicBezTo>
                <a:cubicBezTo>
                  <a:pt x="15227676" y="7036479"/>
                  <a:pt x="14795087" y="6937948"/>
                  <a:pt x="14540112" y="7017306"/>
                </a:cubicBezTo>
                <a:cubicBezTo>
                  <a:pt x="14285137" y="7096664"/>
                  <a:pt x="14390956" y="7006027"/>
                  <a:pt x="14318482" y="7017306"/>
                </a:cubicBezTo>
                <a:cubicBezTo>
                  <a:pt x="14246008" y="7028585"/>
                  <a:pt x="13749151" y="6938143"/>
                  <a:pt x="13373637" y="7017306"/>
                </a:cubicBezTo>
                <a:cubicBezTo>
                  <a:pt x="12998123" y="7096469"/>
                  <a:pt x="13250386" y="7013004"/>
                  <a:pt x="13152007" y="7017306"/>
                </a:cubicBezTo>
                <a:cubicBezTo>
                  <a:pt x="13053628" y="7021608"/>
                  <a:pt x="13127041" y="7015328"/>
                  <a:pt x="13111180" y="7017306"/>
                </a:cubicBezTo>
                <a:cubicBezTo>
                  <a:pt x="13095319" y="7019284"/>
                  <a:pt x="12408042" y="6998343"/>
                  <a:pt x="12166335" y="7017306"/>
                </a:cubicBezTo>
                <a:cubicBezTo>
                  <a:pt x="11924628" y="7036269"/>
                  <a:pt x="11962520" y="6998522"/>
                  <a:pt x="11763901" y="7017306"/>
                </a:cubicBezTo>
                <a:cubicBezTo>
                  <a:pt x="11565282" y="7036090"/>
                  <a:pt x="11132147" y="7000741"/>
                  <a:pt x="10819057" y="7017306"/>
                </a:cubicBezTo>
                <a:cubicBezTo>
                  <a:pt x="10505967" y="7033871"/>
                  <a:pt x="10117643" y="6949506"/>
                  <a:pt x="9874212" y="7017306"/>
                </a:cubicBezTo>
                <a:cubicBezTo>
                  <a:pt x="9630782" y="7085106"/>
                  <a:pt x="9312617" y="6946304"/>
                  <a:pt x="9110171" y="7017306"/>
                </a:cubicBezTo>
                <a:cubicBezTo>
                  <a:pt x="8907725" y="7088308"/>
                  <a:pt x="9084014" y="7014271"/>
                  <a:pt x="9069344" y="7017306"/>
                </a:cubicBezTo>
                <a:cubicBezTo>
                  <a:pt x="9054674" y="7020341"/>
                  <a:pt x="8892238" y="6990730"/>
                  <a:pt x="8847714" y="7017306"/>
                </a:cubicBezTo>
                <a:cubicBezTo>
                  <a:pt x="8803190" y="7043882"/>
                  <a:pt x="8710381" y="6998114"/>
                  <a:pt x="8626083" y="7017306"/>
                </a:cubicBezTo>
                <a:cubicBezTo>
                  <a:pt x="8541785" y="7036498"/>
                  <a:pt x="8263662" y="6970978"/>
                  <a:pt x="8042846" y="7017306"/>
                </a:cubicBezTo>
                <a:cubicBezTo>
                  <a:pt x="7822030" y="7063634"/>
                  <a:pt x="7898618" y="7004687"/>
                  <a:pt x="7821216" y="7017306"/>
                </a:cubicBezTo>
                <a:cubicBezTo>
                  <a:pt x="7743814" y="7029925"/>
                  <a:pt x="7520938" y="6992070"/>
                  <a:pt x="7237978" y="7017306"/>
                </a:cubicBezTo>
                <a:cubicBezTo>
                  <a:pt x="6955018" y="7042542"/>
                  <a:pt x="6749683" y="6960849"/>
                  <a:pt x="6293133" y="7017306"/>
                </a:cubicBezTo>
                <a:cubicBezTo>
                  <a:pt x="5836584" y="7073763"/>
                  <a:pt x="6021266" y="6996290"/>
                  <a:pt x="5890699" y="7017306"/>
                </a:cubicBezTo>
                <a:cubicBezTo>
                  <a:pt x="5760132" y="7038322"/>
                  <a:pt x="5445797" y="7017105"/>
                  <a:pt x="5307462" y="7017306"/>
                </a:cubicBezTo>
                <a:cubicBezTo>
                  <a:pt x="5169127" y="7017507"/>
                  <a:pt x="5002640" y="6981209"/>
                  <a:pt x="4724224" y="7017306"/>
                </a:cubicBezTo>
                <a:cubicBezTo>
                  <a:pt x="4445808" y="7053403"/>
                  <a:pt x="4700051" y="7016316"/>
                  <a:pt x="4683398" y="7017306"/>
                </a:cubicBezTo>
                <a:cubicBezTo>
                  <a:pt x="4666745" y="7018296"/>
                  <a:pt x="4200655" y="6983857"/>
                  <a:pt x="3919356" y="7017306"/>
                </a:cubicBezTo>
                <a:cubicBezTo>
                  <a:pt x="3638057" y="7050755"/>
                  <a:pt x="3888766" y="7016673"/>
                  <a:pt x="3878530" y="7017306"/>
                </a:cubicBezTo>
                <a:cubicBezTo>
                  <a:pt x="3868294" y="7017939"/>
                  <a:pt x="3725692" y="6990773"/>
                  <a:pt x="3656899" y="7017306"/>
                </a:cubicBezTo>
                <a:cubicBezTo>
                  <a:pt x="3588106" y="7043839"/>
                  <a:pt x="3633548" y="7012771"/>
                  <a:pt x="3616073" y="7017306"/>
                </a:cubicBezTo>
                <a:cubicBezTo>
                  <a:pt x="3598598" y="7021841"/>
                  <a:pt x="3459423" y="7010995"/>
                  <a:pt x="3394443" y="7017306"/>
                </a:cubicBezTo>
                <a:cubicBezTo>
                  <a:pt x="3329463" y="7023617"/>
                  <a:pt x="3368756" y="7016123"/>
                  <a:pt x="3353616" y="7017306"/>
                </a:cubicBezTo>
                <a:cubicBezTo>
                  <a:pt x="3338476" y="7018489"/>
                  <a:pt x="3034952" y="7007077"/>
                  <a:pt x="2770378" y="7017306"/>
                </a:cubicBezTo>
                <a:cubicBezTo>
                  <a:pt x="2505804" y="7027535"/>
                  <a:pt x="2027449" y="7008635"/>
                  <a:pt x="1825534" y="7017306"/>
                </a:cubicBezTo>
                <a:cubicBezTo>
                  <a:pt x="1623619" y="7025977"/>
                  <a:pt x="1162545" y="6951092"/>
                  <a:pt x="880689" y="7017306"/>
                </a:cubicBezTo>
                <a:cubicBezTo>
                  <a:pt x="598834" y="7083520"/>
                  <a:pt x="855175" y="7015765"/>
                  <a:pt x="839862" y="7017306"/>
                </a:cubicBezTo>
                <a:cubicBezTo>
                  <a:pt x="824549" y="7018847"/>
                  <a:pt x="330321" y="6950680"/>
                  <a:pt x="0" y="7017306"/>
                </a:cubicBezTo>
                <a:cubicBezTo>
                  <a:pt x="-53908" y="6775590"/>
                  <a:pt x="45768" y="6693442"/>
                  <a:pt x="0" y="6502704"/>
                </a:cubicBezTo>
                <a:cubicBezTo>
                  <a:pt x="-45768" y="6311966"/>
                  <a:pt x="12922" y="6127129"/>
                  <a:pt x="0" y="5988101"/>
                </a:cubicBezTo>
                <a:cubicBezTo>
                  <a:pt x="-12922" y="5849073"/>
                  <a:pt x="39539" y="5587879"/>
                  <a:pt x="0" y="5473499"/>
                </a:cubicBezTo>
                <a:cubicBezTo>
                  <a:pt x="-39539" y="5359119"/>
                  <a:pt x="2094" y="5206508"/>
                  <a:pt x="0" y="5099242"/>
                </a:cubicBezTo>
                <a:cubicBezTo>
                  <a:pt x="-2094" y="4991976"/>
                  <a:pt x="30049" y="4800770"/>
                  <a:pt x="0" y="4654813"/>
                </a:cubicBezTo>
                <a:cubicBezTo>
                  <a:pt x="-30049" y="4508856"/>
                  <a:pt x="39979" y="4312056"/>
                  <a:pt x="0" y="4070037"/>
                </a:cubicBezTo>
                <a:cubicBezTo>
                  <a:pt x="-39979" y="3828018"/>
                  <a:pt x="27015" y="3558235"/>
                  <a:pt x="0" y="3415089"/>
                </a:cubicBezTo>
                <a:cubicBezTo>
                  <a:pt x="-27015" y="3271943"/>
                  <a:pt x="32352" y="3113785"/>
                  <a:pt x="0" y="2970660"/>
                </a:cubicBezTo>
                <a:cubicBezTo>
                  <a:pt x="-32352" y="2827535"/>
                  <a:pt x="1125" y="2651562"/>
                  <a:pt x="0" y="2456057"/>
                </a:cubicBezTo>
                <a:cubicBezTo>
                  <a:pt x="-1125" y="2260552"/>
                  <a:pt x="6765" y="2257282"/>
                  <a:pt x="0" y="2081801"/>
                </a:cubicBezTo>
                <a:cubicBezTo>
                  <a:pt x="-6765" y="1906320"/>
                  <a:pt x="29849" y="1786689"/>
                  <a:pt x="0" y="1637371"/>
                </a:cubicBezTo>
                <a:cubicBezTo>
                  <a:pt x="-29849" y="1488053"/>
                  <a:pt x="51070" y="1352175"/>
                  <a:pt x="0" y="1192942"/>
                </a:cubicBezTo>
                <a:cubicBezTo>
                  <a:pt x="-51070" y="1033709"/>
                  <a:pt x="120211" y="402922"/>
                  <a:pt x="0" y="0"/>
                </a:cubicBezTo>
                <a:close/>
              </a:path>
              <a:path w="18080364" h="7017306" stroke="0" extrusionOk="0">
                <a:moveTo>
                  <a:pt x="0" y="0"/>
                </a:moveTo>
                <a:cubicBezTo>
                  <a:pt x="161219" y="-3570"/>
                  <a:pt x="265406" y="41706"/>
                  <a:pt x="402434" y="0"/>
                </a:cubicBezTo>
                <a:cubicBezTo>
                  <a:pt x="539462" y="-41706"/>
                  <a:pt x="919846" y="61761"/>
                  <a:pt x="1347279" y="0"/>
                </a:cubicBezTo>
                <a:cubicBezTo>
                  <a:pt x="1774712" y="-61761"/>
                  <a:pt x="1819321" y="28060"/>
                  <a:pt x="2111320" y="0"/>
                </a:cubicBezTo>
                <a:cubicBezTo>
                  <a:pt x="2403319" y="-28060"/>
                  <a:pt x="2706521" y="47998"/>
                  <a:pt x="3056165" y="0"/>
                </a:cubicBezTo>
                <a:cubicBezTo>
                  <a:pt x="3405809" y="-47998"/>
                  <a:pt x="3088164" y="521"/>
                  <a:pt x="3096991" y="0"/>
                </a:cubicBezTo>
                <a:cubicBezTo>
                  <a:pt x="3105818" y="-521"/>
                  <a:pt x="3236237" y="2947"/>
                  <a:pt x="3318622" y="0"/>
                </a:cubicBezTo>
                <a:cubicBezTo>
                  <a:pt x="3401007" y="-2947"/>
                  <a:pt x="3478482" y="19358"/>
                  <a:pt x="3540252" y="0"/>
                </a:cubicBezTo>
                <a:cubicBezTo>
                  <a:pt x="3602022" y="-19358"/>
                  <a:pt x="4092852" y="68433"/>
                  <a:pt x="4304293" y="0"/>
                </a:cubicBezTo>
                <a:cubicBezTo>
                  <a:pt x="4515734" y="-68433"/>
                  <a:pt x="4440074" y="12963"/>
                  <a:pt x="4525923" y="0"/>
                </a:cubicBezTo>
                <a:cubicBezTo>
                  <a:pt x="4611772" y="-12963"/>
                  <a:pt x="5129060" y="619"/>
                  <a:pt x="5289965" y="0"/>
                </a:cubicBezTo>
                <a:cubicBezTo>
                  <a:pt x="5450870" y="-619"/>
                  <a:pt x="5456933" y="7132"/>
                  <a:pt x="5511595" y="0"/>
                </a:cubicBezTo>
                <a:cubicBezTo>
                  <a:pt x="5566257" y="-7132"/>
                  <a:pt x="6078819" y="99681"/>
                  <a:pt x="6456440" y="0"/>
                </a:cubicBezTo>
                <a:cubicBezTo>
                  <a:pt x="6834061" y="-99681"/>
                  <a:pt x="7033139" y="59972"/>
                  <a:pt x="7220481" y="0"/>
                </a:cubicBezTo>
                <a:cubicBezTo>
                  <a:pt x="7407823" y="-59972"/>
                  <a:pt x="7768082" y="80075"/>
                  <a:pt x="8165326" y="0"/>
                </a:cubicBezTo>
                <a:cubicBezTo>
                  <a:pt x="8562571" y="-80075"/>
                  <a:pt x="8607699" y="90307"/>
                  <a:pt x="8929367" y="0"/>
                </a:cubicBezTo>
                <a:cubicBezTo>
                  <a:pt x="9251035" y="-90307"/>
                  <a:pt x="9416445" y="22171"/>
                  <a:pt x="9874212" y="0"/>
                </a:cubicBezTo>
                <a:cubicBezTo>
                  <a:pt x="10331979" y="-22171"/>
                  <a:pt x="10218178" y="63615"/>
                  <a:pt x="10457449" y="0"/>
                </a:cubicBezTo>
                <a:cubicBezTo>
                  <a:pt x="10696720" y="-63615"/>
                  <a:pt x="10482988" y="244"/>
                  <a:pt x="10498276" y="0"/>
                </a:cubicBezTo>
                <a:cubicBezTo>
                  <a:pt x="10513564" y="-244"/>
                  <a:pt x="11003766" y="24660"/>
                  <a:pt x="11443121" y="0"/>
                </a:cubicBezTo>
                <a:cubicBezTo>
                  <a:pt x="11882477" y="-24660"/>
                  <a:pt x="11951611" y="25661"/>
                  <a:pt x="12207162" y="0"/>
                </a:cubicBezTo>
                <a:cubicBezTo>
                  <a:pt x="12462713" y="-25661"/>
                  <a:pt x="12376440" y="15946"/>
                  <a:pt x="12428792" y="0"/>
                </a:cubicBezTo>
                <a:cubicBezTo>
                  <a:pt x="12481144" y="-15946"/>
                  <a:pt x="12728042" y="2093"/>
                  <a:pt x="12831226" y="0"/>
                </a:cubicBezTo>
                <a:cubicBezTo>
                  <a:pt x="12934410" y="-2093"/>
                  <a:pt x="13248757" y="27812"/>
                  <a:pt x="13595267" y="0"/>
                </a:cubicBezTo>
                <a:cubicBezTo>
                  <a:pt x="13941777" y="-27812"/>
                  <a:pt x="14322381" y="21415"/>
                  <a:pt x="14540112" y="0"/>
                </a:cubicBezTo>
                <a:cubicBezTo>
                  <a:pt x="14757843" y="-21415"/>
                  <a:pt x="14923023" y="8334"/>
                  <a:pt x="15304153" y="0"/>
                </a:cubicBezTo>
                <a:cubicBezTo>
                  <a:pt x="15685283" y="-8334"/>
                  <a:pt x="15480526" y="2321"/>
                  <a:pt x="15525784" y="0"/>
                </a:cubicBezTo>
                <a:cubicBezTo>
                  <a:pt x="15571042" y="-2321"/>
                  <a:pt x="15958215" y="34117"/>
                  <a:pt x="16289825" y="0"/>
                </a:cubicBezTo>
                <a:cubicBezTo>
                  <a:pt x="16621435" y="-34117"/>
                  <a:pt x="16693021" y="65367"/>
                  <a:pt x="17053866" y="0"/>
                </a:cubicBezTo>
                <a:cubicBezTo>
                  <a:pt x="17414711" y="-65367"/>
                  <a:pt x="17831076" y="85515"/>
                  <a:pt x="18080364" y="0"/>
                </a:cubicBezTo>
                <a:cubicBezTo>
                  <a:pt x="18129108" y="219255"/>
                  <a:pt x="18056368" y="285579"/>
                  <a:pt x="18080364" y="444429"/>
                </a:cubicBezTo>
                <a:cubicBezTo>
                  <a:pt x="18104360" y="603279"/>
                  <a:pt x="18072457" y="844402"/>
                  <a:pt x="18080364" y="959032"/>
                </a:cubicBezTo>
                <a:cubicBezTo>
                  <a:pt x="18088271" y="1073662"/>
                  <a:pt x="18053349" y="1276376"/>
                  <a:pt x="18080364" y="1543807"/>
                </a:cubicBezTo>
                <a:cubicBezTo>
                  <a:pt x="18107379" y="1811238"/>
                  <a:pt x="18027601" y="1861347"/>
                  <a:pt x="18080364" y="1988237"/>
                </a:cubicBezTo>
                <a:cubicBezTo>
                  <a:pt x="18133127" y="2115127"/>
                  <a:pt x="18040623" y="2266849"/>
                  <a:pt x="18080364" y="2362493"/>
                </a:cubicBezTo>
                <a:cubicBezTo>
                  <a:pt x="18120105" y="2458137"/>
                  <a:pt x="18060258" y="2729799"/>
                  <a:pt x="18080364" y="3087615"/>
                </a:cubicBezTo>
                <a:cubicBezTo>
                  <a:pt x="18100470" y="3445431"/>
                  <a:pt x="18030715" y="3591414"/>
                  <a:pt x="18080364" y="3742563"/>
                </a:cubicBezTo>
                <a:cubicBezTo>
                  <a:pt x="18130013" y="3893712"/>
                  <a:pt x="18011491" y="4197699"/>
                  <a:pt x="18080364" y="4327339"/>
                </a:cubicBezTo>
                <a:cubicBezTo>
                  <a:pt x="18149237" y="4456979"/>
                  <a:pt x="18023394" y="4631544"/>
                  <a:pt x="18080364" y="4912114"/>
                </a:cubicBezTo>
                <a:cubicBezTo>
                  <a:pt x="18137334" y="5192684"/>
                  <a:pt x="18068617" y="5151472"/>
                  <a:pt x="18080364" y="5286371"/>
                </a:cubicBezTo>
                <a:cubicBezTo>
                  <a:pt x="18092111" y="5421270"/>
                  <a:pt x="18060285" y="5633961"/>
                  <a:pt x="18080364" y="5730800"/>
                </a:cubicBezTo>
                <a:cubicBezTo>
                  <a:pt x="18100443" y="5827639"/>
                  <a:pt x="18043033" y="6106937"/>
                  <a:pt x="18080364" y="6385748"/>
                </a:cubicBezTo>
                <a:cubicBezTo>
                  <a:pt x="18117695" y="6664559"/>
                  <a:pt x="18032368" y="6793095"/>
                  <a:pt x="18080364" y="7017306"/>
                </a:cubicBezTo>
                <a:cubicBezTo>
                  <a:pt x="17893052" y="7041394"/>
                  <a:pt x="17854745" y="7014910"/>
                  <a:pt x="17677930" y="7017306"/>
                </a:cubicBezTo>
                <a:cubicBezTo>
                  <a:pt x="17501115" y="7019702"/>
                  <a:pt x="17368067" y="6996262"/>
                  <a:pt x="17275496" y="7017306"/>
                </a:cubicBezTo>
                <a:cubicBezTo>
                  <a:pt x="17182925" y="7038350"/>
                  <a:pt x="17246351" y="7016128"/>
                  <a:pt x="17234670" y="7017306"/>
                </a:cubicBezTo>
                <a:cubicBezTo>
                  <a:pt x="17222989" y="7018484"/>
                  <a:pt x="17118730" y="6997813"/>
                  <a:pt x="17013039" y="7017306"/>
                </a:cubicBezTo>
                <a:cubicBezTo>
                  <a:pt x="16907348" y="7036799"/>
                  <a:pt x="16980472" y="7015047"/>
                  <a:pt x="16972213" y="7017306"/>
                </a:cubicBezTo>
                <a:cubicBezTo>
                  <a:pt x="16963954" y="7019565"/>
                  <a:pt x="16548138" y="6964734"/>
                  <a:pt x="16208171" y="7017306"/>
                </a:cubicBezTo>
                <a:cubicBezTo>
                  <a:pt x="15868204" y="7069878"/>
                  <a:pt x="16177101" y="7016121"/>
                  <a:pt x="16167345" y="7017306"/>
                </a:cubicBezTo>
                <a:cubicBezTo>
                  <a:pt x="16157589" y="7018491"/>
                  <a:pt x="15568168" y="6968460"/>
                  <a:pt x="15403304" y="7017306"/>
                </a:cubicBezTo>
                <a:cubicBezTo>
                  <a:pt x="15238440" y="7066152"/>
                  <a:pt x="15380828" y="7015548"/>
                  <a:pt x="15362477" y="7017306"/>
                </a:cubicBezTo>
                <a:cubicBezTo>
                  <a:pt x="15344126" y="7019064"/>
                  <a:pt x="14899607" y="6989976"/>
                  <a:pt x="14779239" y="7017306"/>
                </a:cubicBezTo>
                <a:cubicBezTo>
                  <a:pt x="14658871" y="7044636"/>
                  <a:pt x="14487937" y="6983121"/>
                  <a:pt x="14376806" y="7017306"/>
                </a:cubicBezTo>
                <a:cubicBezTo>
                  <a:pt x="14265675" y="7051491"/>
                  <a:pt x="13859619" y="6918835"/>
                  <a:pt x="13431961" y="7017306"/>
                </a:cubicBezTo>
                <a:cubicBezTo>
                  <a:pt x="13004303" y="7115777"/>
                  <a:pt x="12817704" y="6965713"/>
                  <a:pt x="12487116" y="7017306"/>
                </a:cubicBezTo>
                <a:cubicBezTo>
                  <a:pt x="12156528" y="7068899"/>
                  <a:pt x="12004432" y="6963742"/>
                  <a:pt x="11723075" y="7017306"/>
                </a:cubicBezTo>
                <a:cubicBezTo>
                  <a:pt x="11441718" y="7070870"/>
                  <a:pt x="11579200" y="7008920"/>
                  <a:pt x="11501444" y="7017306"/>
                </a:cubicBezTo>
                <a:cubicBezTo>
                  <a:pt x="11423688" y="7025692"/>
                  <a:pt x="11380263" y="7006263"/>
                  <a:pt x="11279814" y="7017306"/>
                </a:cubicBezTo>
                <a:cubicBezTo>
                  <a:pt x="11179365" y="7028349"/>
                  <a:pt x="11251029" y="7014809"/>
                  <a:pt x="11238988" y="7017306"/>
                </a:cubicBezTo>
                <a:cubicBezTo>
                  <a:pt x="11226947" y="7019803"/>
                  <a:pt x="10661330" y="6929801"/>
                  <a:pt x="10474946" y="7017306"/>
                </a:cubicBezTo>
                <a:cubicBezTo>
                  <a:pt x="10288562" y="7104811"/>
                  <a:pt x="10075836" y="6986584"/>
                  <a:pt x="9710905" y="7017306"/>
                </a:cubicBezTo>
                <a:cubicBezTo>
                  <a:pt x="9345974" y="7048028"/>
                  <a:pt x="9679312" y="7016198"/>
                  <a:pt x="9670079" y="7017306"/>
                </a:cubicBezTo>
                <a:cubicBezTo>
                  <a:pt x="9660846" y="7018414"/>
                  <a:pt x="9503990" y="7008616"/>
                  <a:pt x="9448448" y="7017306"/>
                </a:cubicBezTo>
                <a:cubicBezTo>
                  <a:pt x="9392906" y="7025996"/>
                  <a:pt x="8995826" y="6971576"/>
                  <a:pt x="8684407" y="7017306"/>
                </a:cubicBezTo>
                <a:cubicBezTo>
                  <a:pt x="8372988" y="7063036"/>
                  <a:pt x="8652982" y="7016724"/>
                  <a:pt x="8643580" y="7017306"/>
                </a:cubicBezTo>
                <a:cubicBezTo>
                  <a:pt x="8634178" y="7017888"/>
                  <a:pt x="7902625" y="6958461"/>
                  <a:pt x="7698736" y="7017306"/>
                </a:cubicBezTo>
                <a:cubicBezTo>
                  <a:pt x="7494847" y="7076151"/>
                  <a:pt x="7666651" y="7014794"/>
                  <a:pt x="7657909" y="7017306"/>
                </a:cubicBezTo>
                <a:cubicBezTo>
                  <a:pt x="7649167" y="7019818"/>
                  <a:pt x="7317540" y="6953361"/>
                  <a:pt x="7074671" y="7017306"/>
                </a:cubicBezTo>
                <a:cubicBezTo>
                  <a:pt x="6831802" y="7081251"/>
                  <a:pt x="6584537" y="6999827"/>
                  <a:pt x="6129827" y="7017306"/>
                </a:cubicBezTo>
                <a:cubicBezTo>
                  <a:pt x="5675117" y="7034785"/>
                  <a:pt x="5988879" y="7002621"/>
                  <a:pt x="5908196" y="7017306"/>
                </a:cubicBezTo>
                <a:cubicBezTo>
                  <a:pt x="5827513" y="7031991"/>
                  <a:pt x="5744186" y="7004645"/>
                  <a:pt x="5686566" y="7017306"/>
                </a:cubicBezTo>
                <a:cubicBezTo>
                  <a:pt x="5628946" y="7029967"/>
                  <a:pt x="5198426" y="6942293"/>
                  <a:pt x="4741721" y="7017306"/>
                </a:cubicBezTo>
                <a:cubicBezTo>
                  <a:pt x="4285017" y="7092319"/>
                  <a:pt x="4407094" y="6958309"/>
                  <a:pt x="4158484" y="7017306"/>
                </a:cubicBezTo>
                <a:cubicBezTo>
                  <a:pt x="3909874" y="7076303"/>
                  <a:pt x="3850948" y="6953222"/>
                  <a:pt x="3575246" y="7017306"/>
                </a:cubicBezTo>
                <a:cubicBezTo>
                  <a:pt x="3299544" y="7081390"/>
                  <a:pt x="3416654" y="6994148"/>
                  <a:pt x="3353616" y="7017306"/>
                </a:cubicBezTo>
                <a:cubicBezTo>
                  <a:pt x="3290578" y="7040464"/>
                  <a:pt x="2824037" y="7004222"/>
                  <a:pt x="2408771" y="7017306"/>
                </a:cubicBezTo>
                <a:cubicBezTo>
                  <a:pt x="1993505" y="7030390"/>
                  <a:pt x="2268331" y="7007314"/>
                  <a:pt x="2187141" y="7017306"/>
                </a:cubicBezTo>
                <a:cubicBezTo>
                  <a:pt x="2105951" y="7027298"/>
                  <a:pt x="1914424" y="6985629"/>
                  <a:pt x="1784707" y="7017306"/>
                </a:cubicBezTo>
                <a:cubicBezTo>
                  <a:pt x="1654990" y="7048983"/>
                  <a:pt x="1613752" y="6994097"/>
                  <a:pt x="1563077" y="7017306"/>
                </a:cubicBezTo>
                <a:cubicBezTo>
                  <a:pt x="1512402" y="7040515"/>
                  <a:pt x="1390425" y="7009837"/>
                  <a:pt x="1341446" y="7017306"/>
                </a:cubicBezTo>
                <a:cubicBezTo>
                  <a:pt x="1292467" y="7024775"/>
                  <a:pt x="1311393" y="7015236"/>
                  <a:pt x="1300620" y="7017306"/>
                </a:cubicBezTo>
                <a:cubicBezTo>
                  <a:pt x="1289847" y="7019376"/>
                  <a:pt x="604331" y="6888394"/>
                  <a:pt x="0" y="7017306"/>
                </a:cubicBezTo>
                <a:cubicBezTo>
                  <a:pt x="-79334" y="6718521"/>
                  <a:pt x="20419" y="6613112"/>
                  <a:pt x="0" y="6292184"/>
                </a:cubicBezTo>
                <a:cubicBezTo>
                  <a:pt x="-20419" y="5971256"/>
                  <a:pt x="21536" y="6088683"/>
                  <a:pt x="0" y="5917928"/>
                </a:cubicBezTo>
                <a:cubicBezTo>
                  <a:pt x="-21536" y="5747173"/>
                  <a:pt x="48038" y="5540652"/>
                  <a:pt x="0" y="5403326"/>
                </a:cubicBezTo>
                <a:cubicBezTo>
                  <a:pt x="-48038" y="5266000"/>
                  <a:pt x="17336" y="5176494"/>
                  <a:pt x="0" y="5029069"/>
                </a:cubicBezTo>
                <a:cubicBezTo>
                  <a:pt x="-17336" y="4881644"/>
                  <a:pt x="40531" y="4622159"/>
                  <a:pt x="0" y="4444294"/>
                </a:cubicBezTo>
                <a:cubicBezTo>
                  <a:pt x="-40531" y="4266429"/>
                  <a:pt x="3146" y="4166912"/>
                  <a:pt x="0" y="3999864"/>
                </a:cubicBezTo>
                <a:cubicBezTo>
                  <a:pt x="-3146" y="3832816"/>
                  <a:pt x="72261" y="3617208"/>
                  <a:pt x="0" y="3274743"/>
                </a:cubicBezTo>
                <a:cubicBezTo>
                  <a:pt x="-72261" y="2932278"/>
                  <a:pt x="41466" y="2960285"/>
                  <a:pt x="0" y="2830313"/>
                </a:cubicBezTo>
                <a:cubicBezTo>
                  <a:pt x="-41466" y="2700341"/>
                  <a:pt x="59611" y="2285341"/>
                  <a:pt x="0" y="2105192"/>
                </a:cubicBezTo>
                <a:cubicBezTo>
                  <a:pt x="-59611" y="1925043"/>
                  <a:pt x="46428" y="1791350"/>
                  <a:pt x="0" y="1590589"/>
                </a:cubicBezTo>
                <a:cubicBezTo>
                  <a:pt x="-46428" y="1389828"/>
                  <a:pt x="18803" y="1294901"/>
                  <a:pt x="0" y="1005814"/>
                </a:cubicBezTo>
                <a:cubicBezTo>
                  <a:pt x="-18803" y="716727"/>
                  <a:pt x="24910" y="441238"/>
                  <a:pt x="0" y="0"/>
                </a:cubicBezTo>
                <a:close/>
              </a:path>
            </a:pathLst>
          </a:custGeom>
          <a:ln w="19050">
            <a:extLst>
              <a:ext uri="{C807C97D-BFC1-408E-A445-0C87EB9F89A2}">
                <ask:lineSketchStyleProps xmlns:ask="http://schemas.microsoft.com/office/drawing/2018/sketchyshapes" sd="2502357310">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600" b="1" u="sng" dirty="0">
                <a:latin typeface="Abadi" panose="020B0604020104020204" pitchFamily="34" charset="0"/>
              </a:rPr>
              <a:t>Motivation</a:t>
            </a:r>
          </a:p>
          <a:p>
            <a:pPr marL="285750" indent="-285750" algn="just">
              <a:buFont typeface="Arial" panose="020B0604020202020204" pitchFamily="34" charset="0"/>
              <a:buChar char="•"/>
            </a:pPr>
            <a:r>
              <a:rPr lang="en-US" sz="4800" dirty="0">
                <a:latin typeface="Abadi" panose="020B0604020104020204" pitchFamily="34" charset="0"/>
              </a:rPr>
              <a:t>Plasma Jet is used in medicine, food, water decontamination, lighting, reconfigurable RF electronics</a:t>
            </a:r>
          </a:p>
          <a:p>
            <a:pPr marL="285750" indent="-285750" algn="just">
              <a:buFont typeface="Arial" panose="020B0604020202020204" pitchFamily="34" charset="0"/>
              <a:buChar char="•"/>
            </a:pPr>
            <a:r>
              <a:rPr lang="en-US" sz="4800" dirty="0">
                <a:latin typeface="Abadi" panose="020B0604020104020204" pitchFamily="34" charset="0"/>
              </a:rPr>
              <a:t>Current plasma sources are bulky, expensive units and sometimes inefficient in transferring energy to plasma</a:t>
            </a:r>
          </a:p>
          <a:p>
            <a:pPr marL="285750" indent="-285750" algn="just">
              <a:buFont typeface="Arial" panose="020B0604020202020204" pitchFamily="34" charset="0"/>
              <a:buChar char="•"/>
            </a:pPr>
            <a:r>
              <a:rPr lang="en-US" sz="4800" dirty="0">
                <a:latin typeface="Abadi" panose="020B0604020104020204" pitchFamily="34" charset="0"/>
              </a:rPr>
              <a:t>Microwave resonant structures can store and enhance electromagnetic (EM) energy</a:t>
            </a:r>
          </a:p>
          <a:p>
            <a:pPr marL="285750" indent="-285750" algn="just">
              <a:buFont typeface="Arial" panose="020B0604020202020204" pitchFamily="34" charset="0"/>
              <a:buChar char="•"/>
            </a:pPr>
            <a:r>
              <a:rPr lang="en-US" sz="4800" dirty="0">
                <a:latin typeface="Abadi" panose="020B0604020104020204" pitchFamily="34" charset="0"/>
              </a:rPr>
              <a:t>Evanescent mode cavity resonator is used for plasma jet creation with low input power and high efficiency</a:t>
            </a:r>
          </a:p>
        </p:txBody>
      </p:sp>
      <p:sp>
        <p:nvSpPr>
          <p:cNvPr id="2" name="Rectangle 1">
            <a:extLst>
              <a:ext uri="{FF2B5EF4-FFF2-40B4-BE49-F238E27FC236}">
                <a16:creationId xmlns:a16="http://schemas.microsoft.com/office/drawing/2014/main" id="{7B8C0E78-FA42-437D-8AF5-D1A5FA056808}"/>
              </a:ext>
            </a:extLst>
          </p:cNvPr>
          <p:cNvSpPr/>
          <p:nvPr/>
        </p:nvSpPr>
        <p:spPr>
          <a:xfrm>
            <a:off x="48109" y="30812512"/>
            <a:ext cx="18957134" cy="4014288"/>
          </a:xfrm>
          <a:prstGeom prst="rect">
            <a:avLst/>
          </a:prstGeom>
          <a:solidFill>
            <a:srgbClr val="F4F4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Qr code&#10;&#10;Description automatically generated">
            <a:extLst>
              <a:ext uri="{FF2B5EF4-FFF2-40B4-BE49-F238E27FC236}">
                <a16:creationId xmlns:a16="http://schemas.microsoft.com/office/drawing/2014/main" id="{D87723E2-FC28-4439-912B-C33602E4170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944199" y="30955133"/>
            <a:ext cx="2881410" cy="3744928"/>
          </a:xfrm>
          <a:prstGeom prst="rect">
            <a:avLst/>
          </a:prstGeom>
        </p:spPr>
      </p:pic>
      <p:sp>
        <p:nvSpPr>
          <p:cNvPr id="38" name="TextBox 37">
            <a:extLst>
              <a:ext uri="{FF2B5EF4-FFF2-40B4-BE49-F238E27FC236}">
                <a16:creationId xmlns:a16="http://schemas.microsoft.com/office/drawing/2014/main" id="{7F24ED29-1B9F-47B5-9E79-053470574C9C}"/>
              </a:ext>
            </a:extLst>
          </p:cNvPr>
          <p:cNvSpPr txBox="1"/>
          <p:nvPr/>
        </p:nvSpPr>
        <p:spPr>
          <a:xfrm>
            <a:off x="3614430" y="31582616"/>
            <a:ext cx="6259069" cy="2554545"/>
          </a:xfrm>
          <a:prstGeom prst="rect">
            <a:avLst/>
          </a:prstGeom>
          <a:solidFill>
            <a:srgbClr val="F4F4F4"/>
          </a:solidFill>
          <a:ln w="28575">
            <a:noFill/>
          </a:ln>
        </p:spPr>
        <p:txBody>
          <a:bodyPr wrap="square" rtlCol="0">
            <a:spAutoFit/>
          </a:bodyPr>
          <a:lstStyle/>
          <a:p>
            <a:pPr algn="just"/>
            <a:r>
              <a:rPr lang="en-US" sz="4000" b="1" i="1" dirty="0">
                <a:latin typeface="Comic Sans MS" panose="030F0702030302020204" pitchFamily="66" charset="0"/>
              </a:rPr>
              <a:t>This work was funded by the National Science Foundation under Grant number EECS-2102100</a:t>
            </a:r>
          </a:p>
        </p:txBody>
      </p:sp>
      <p:pic>
        <p:nvPicPr>
          <p:cNvPr id="41" name="Picture 40" descr="Logo&#10;&#10;Description automatically generated">
            <a:extLst>
              <a:ext uri="{FF2B5EF4-FFF2-40B4-BE49-F238E27FC236}">
                <a16:creationId xmlns:a16="http://schemas.microsoft.com/office/drawing/2014/main" id="{0DCF7056-EBF5-47C2-ABFC-80FDB63C357C}"/>
              </a:ext>
            </a:extLst>
          </p:cNvPr>
          <p:cNvPicPr>
            <a:picLocks noChangeAspect="1"/>
          </p:cNvPicPr>
          <p:nvPr/>
        </p:nvPicPr>
        <p:blipFill>
          <a:blip r:embed="rId20">
            <a:clrChange>
              <a:clrFrom>
                <a:srgbClr val="BDCCD9"/>
              </a:clrFrom>
              <a:clrTo>
                <a:srgbClr val="BDCCD9">
                  <a:alpha val="0"/>
                </a:srgbClr>
              </a:clrTo>
            </a:clrChange>
            <a:extLst>
              <a:ext uri="{28A0092B-C50C-407E-A947-70E740481C1C}">
                <a14:useLocalDpi xmlns:a14="http://schemas.microsoft.com/office/drawing/2010/main" val="0"/>
              </a:ext>
            </a:extLst>
          </a:blip>
          <a:stretch>
            <a:fillRect/>
          </a:stretch>
        </p:blipFill>
        <p:spPr>
          <a:xfrm>
            <a:off x="-1636447" y="31083017"/>
            <a:ext cx="6978316" cy="3489160"/>
          </a:xfrm>
          <a:prstGeom prst="rect">
            <a:avLst/>
          </a:prstGeom>
        </p:spPr>
      </p:pic>
      <p:pic>
        <p:nvPicPr>
          <p:cNvPr id="42" name="Picture 41">
            <a:extLst>
              <a:ext uri="{FF2B5EF4-FFF2-40B4-BE49-F238E27FC236}">
                <a16:creationId xmlns:a16="http://schemas.microsoft.com/office/drawing/2014/main" id="{1DCCEF29-91C4-4033-B93B-5373E0EA9C73}"/>
              </a:ext>
            </a:extLst>
          </p:cNvPr>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Layer>
                </a14:imgProps>
              </a:ext>
            </a:extLst>
          </a:blip>
          <a:stretch>
            <a:fillRect/>
          </a:stretch>
        </p:blipFill>
        <p:spPr>
          <a:xfrm>
            <a:off x="10000280" y="31736536"/>
            <a:ext cx="5639119" cy="1978639"/>
          </a:xfrm>
          <a:prstGeom prst="rect">
            <a:avLst/>
          </a:prstGeom>
        </p:spPr>
      </p:pic>
      <p:sp>
        <p:nvSpPr>
          <p:cNvPr id="43" name="TextBox 42">
            <a:extLst>
              <a:ext uri="{FF2B5EF4-FFF2-40B4-BE49-F238E27FC236}">
                <a16:creationId xmlns:a16="http://schemas.microsoft.com/office/drawing/2014/main" id="{0E4C72EA-4C2A-41D6-9DA1-A07EDC6A3D98}"/>
              </a:ext>
            </a:extLst>
          </p:cNvPr>
          <p:cNvSpPr txBox="1"/>
          <p:nvPr/>
        </p:nvSpPr>
        <p:spPr>
          <a:xfrm>
            <a:off x="22159031" y="25834107"/>
            <a:ext cx="5105885" cy="707886"/>
          </a:xfrm>
          <a:prstGeom prst="rect">
            <a:avLst/>
          </a:prstGeom>
          <a:noFill/>
        </p:spPr>
        <p:txBody>
          <a:bodyPr wrap="none" rtlCol="0">
            <a:spAutoFit/>
          </a:bodyPr>
          <a:lstStyle/>
          <a:p>
            <a:r>
              <a:rPr lang="en-US" sz="4000" b="1" i="1" dirty="0">
                <a:latin typeface="Comic Sans MS" panose="030F0702030302020204" pitchFamily="66" charset="0"/>
              </a:rPr>
              <a:t>Measurement Setup</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6F1CBCF-3070-4AFE-B9CC-FAB47B9EA1E4}"/>
                  </a:ext>
                </a:extLst>
              </p:cNvPr>
              <p:cNvSpPr txBox="1"/>
              <p:nvPr/>
            </p:nvSpPr>
            <p:spPr>
              <a:xfrm>
                <a:off x="21627817" y="34346118"/>
                <a:ext cx="6914522" cy="707886"/>
              </a:xfrm>
              <a:prstGeom prst="rect">
                <a:avLst/>
              </a:prstGeom>
              <a:noFill/>
            </p:spPr>
            <p:txBody>
              <a:bodyPr wrap="none" rtlCol="0">
                <a:spAutoFit/>
              </a:bodyPr>
              <a:lstStyle/>
              <a:p>
                <a:r>
                  <a:rPr lang="en-US" sz="4000" b="1" i="1" dirty="0">
                    <a:latin typeface="Comic Sans MS" panose="030F0702030302020204" pitchFamily="66" charset="0"/>
                  </a:rPr>
                  <a:t>Simulated vs Measured </a:t>
                </a:r>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𝑺</m:t>
                        </m:r>
                      </m:e>
                      <m:sub>
                        <m:r>
                          <a:rPr lang="en-US" sz="4000" b="1" i="1" smtClean="0">
                            <a:latin typeface="Cambria Math" panose="02040503050406030204" pitchFamily="18" charset="0"/>
                          </a:rPr>
                          <m:t>𝟏𝟏</m:t>
                        </m:r>
                      </m:sub>
                    </m:sSub>
                  </m:oMath>
                </a14:m>
                <a:endParaRPr lang="en-US" sz="4000" b="1" i="1" dirty="0">
                  <a:latin typeface="Comic Sans MS" panose="030F0702030302020204" pitchFamily="66" charset="0"/>
                </a:endParaRPr>
              </a:p>
            </p:txBody>
          </p:sp>
        </mc:Choice>
        <mc:Fallback xmlns="">
          <p:sp>
            <p:nvSpPr>
              <p:cNvPr id="45" name="TextBox 44">
                <a:extLst>
                  <a:ext uri="{FF2B5EF4-FFF2-40B4-BE49-F238E27FC236}">
                    <a16:creationId xmlns:a16="http://schemas.microsoft.com/office/drawing/2014/main" id="{A6F1CBCF-3070-4AFE-B9CC-FAB47B9EA1E4}"/>
                  </a:ext>
                </a:extLst>
              </p:cNvPr>
              <p:cNvSpPr txBox="1">
                <a:spLocks noRot="1" noChangeAspect="1" noMove="1" noResize="1" noEditPoints="1" noAdjustHandles="1" noChangeArrowheads="1" noChangeShapeType="1" noTextEdit="1"/>
              </p:cNvSpPr>
              <p:nvPr/>
            </p:nvSpPr>
            <p:spPr>
              <a:xfrm>
                <a:off x="21627817" y="34346118"/>
                <a:ext cx="6914522" cy="707886"/>
              </a:xfrm>
              <a:prstGeom prst="rect">
                <a:avLst/>
              </a:prstGeom>
              <a:blipFill>
                <a:blip r:embed="rId23"/>
                <a:stretch>
                  <a:fillRect l="-3175" t="-15517" b="-36207"/>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AAFFF3BF-B007-4836-9B79-F358C53BA309}"/>
              </a:ext>
            </a:extLst>
          </p:cNvPr>
          <p:cNvSpPr txBox="1"/>
          <p:nvPr/>
        </p:nvSpPr>
        <p:spPr>
          <a:xfrm>
            <a:off x="30605837" y="26950661"/>
            <a:ext cx="4556055" cy="923330"/>
          </a:xfrm>
          <a:prstGeom prst="rect">
            <a:avLst/>
          </a:prstGeom>
          <a:noFill/>
        </p:spPr>
        <p:txBody>
          <a:bodyPr wrap="none" rtlCol="0">
            <a:spAutoFit/>
          </a:bodyPr>
          <a:lstStyle/>
          <a:p>
            <a:r>
              <a:rPr lang="en-US" sz="5400" b="1" u="sng" dirty="0">
                <a:latin typeface="Comic Sans MS" panose="030F0702030302020204" pitchFamily="66" charset="0"/>
              </a:rPr>
              <a:t>Future works</a:t>
            </a:r>
          </a:p>
        </p:txBody>
      </p:sp>
      <p:pic>
        <p:nvPicPr>
          <p:cNvPr id="48" name="Content Placeholder 4" descr="A close-up of a microscope&#10;&#10;Description automatically generated with low confidence">
            <a:extLst>
              <a:ext uri="{FF2B5EF4-FFF2-40B4-BE49-F238E27FC236}">
                <a16:creationId xmlns:a16="http://schemas.microsoft.com/office/drawing/2014/main" id="{075425B7-92EC-413E-B3FB-3B93AFB8CD0C}"/>
              </a:ext>
            </a:extLst>
          </p:cNvPr>
          <p:cNvPicPr>
            <a:picLocks noChangeAspect="1"/>
          </p:cNvPicPr>
          <p:nvPr/>
        </p:nvPicPr>
        <p:blipFill rotWithShape="1">
          <a:blip r:embed="rId24">
            <a:extLst>
              <a:ext uri="{BEBA8EAE-BF5A-486C-A8C5-ECC9F3942E4B}">
                <a14:imgProps xmlns:a14="http://schemas.microsoft.com/office/drawing/2010/main">
                  <a14:imgLayer r:embed="rId2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9007" r="610" b="16411"/>
          <a:stretch/>
        </p:blipFill>
        <p:spPr>
          <a:xfrm>
            <a:off x="37696154" y="27908053"/>
            <a:ext cx="4533751" cy="4536226"/>
          </a:xfrm>
          <a:prstGeom prst="rect">
            <a:avLst/>
          </a:prstGeom>
        </p:spPr>
      </p:pic>
      <p:sp>
        <p:nvSpPr>
          <p:cNvPr id="50" name="TextBox 49">
            <a:extLst>
              <a:ext uri="{FF2B5EF4-FFF2-40B4-BE49-F238E27FC236}">
                <a16:creationId xmlns:a16="http://schemas.microsoft.com/office/drawing/2014/main" id="{BB279482-510A-4FC6-8294-5C2C952F2C64}"/>
              </a:ext>
            </a:extLst>
          </p:cNvPr>
          <p:cNvSpPr txBox="1"/>
          <p:nvPr/>
        </p:nvSpPr>
        <p:spPr>
          <a:xfrm>
            <a:off x="36408551" y="32594290"/>
            <a:ext cx="5955476" cy="707886"/>
          </a:xfrm>
          <a:prstGeom prst="rect">
            <a:avLst/>
          </a:prstGeom>
          <a:noFill/>
        </p:spPr>
        <p:txBody>
          <a:bodyPr wrap="none" rtlCol="0">
            <a:spAutoFit/>
          </a:bodyPr>
          <a:lstStyle/>
          <a:p>
            <a:r>
              <a:rPr lang="en-US" sz="4000" b="1" i="1" dirty="0">
                <a:latin typeface="Comic Sans MS" panose="030F0702030302020204" pitchFamily="66" charset="0"/>
              </a:rPr>
              <a:t>SIW based Plasma Jet</a:t>
            </a:r>
          </a:p>
        </p:txBody>
      </p:sp>
      <p:sp>
        <p:nvSpPr>
          <p:cNvPr id="12" name="TextBox 11">
            <a:extLst>
              <a:ext uri="{FF2B5EF4-FFF2-40B4-BE49-F238E27FC236}">
                <a16:creationId xmlns:a16="http://schemas.microsoft.com/office/drawing/2014/main" id="{FD41F58F-6831-400C-97B7-303B77AF5995}"/>
              </a:ext>
            </a:extLst>
          </p:cNvPr>
          <p:cNvSpPr txBox="1"/>
          <p:nvPr/>
        </p:nvSpPr>
        <p:spPr>
          <a:xfrm>
            <a:off x="30322503" y="27959754"/>
            <a:ext cx="7306908" cy="5755422"/>
          </a:xfrm>
          <a:prstGeom prst="rect">
            <a:avLst/>
          </a:prstGeom>
          <a:noFill/>
        </p:spPr>
        <p:txBody>
          <a:bodyPr wrap="square" rtlCol="0">
            <a:spAutoFit/>
          </a:bodyPr>
          <a:lstStyle/>
          <a:p>
            <a:pPr marL="285750" indent="-285750" algn="just">
              <a:buFont typeface="Arial" panose="020B0604020202020204" pitchFamily="34" charset="0"/>
              <a:buChar char="•"/>
            </a:pPr>
            <a:r>
              <a:rPr lang="en-US" sz="4000" dirty="0">
                <a:latin typeface="Abadi" panose="020B0604020104020204" pitchFamily="34" charset="0"/>
              </a:rPr>
              <a:t>Reactive species concentration quantification with different background gases</a:t>
            </a:r>
          </a:p>
          <a:p>
            <a:pPr marL="285750" indent="-285750" algn="just">
              <a:buFont typeface="Arial" panose="020B0604020202020204" pitchFamily="34" charset="0"/>
              <a:buChar char="•"/>
            </a:pPr>
            <a:r>
              <a:rPr lang="en-US" sz="4000" dirty="0">
                <a:latin typeface="Abadi" panose="020B0604020104020204" pitchFamily="34" charset="0"/>
              </a:rPr>
              <a:t>Reactive species manipulation by mixing it with peroxide</a:t>
            </a:r>
          </a:p>
          <a:p>
            <a:pPr marL="285750" indent="-285750" algn="just">
              <a:buFont typeface="Arial" panose="020B0604020202020204" pitchFamily="34" charset="0"/>
              <a:buChar char="•"/>
            </a:pPr>
            <a:r>
              <a:rPr lang="en-US" sz="4000" dirty="0">
                <a:latin typeface="Abadi" panose="020B0604020104020204" pitchFamily="34" charset="0"/>
              </a:rPr>
              <a:t>Tunable SIW Plasma Jet</a:t>
            </a:r>
          </a:p>
          <a:p>
            <a:pPr marL="285750" indent="-285750" algn="just">
              <a:buFont typeface="Arial" panose="020B0604020202020204" pitchFamily="34" charset="0"/>
              <a:buChar char="•"/>
            </a:pPr>
            <a:r>
              <a:rPr lang="en-US" sz="4000" dirty="0">
                <a:latin typeface="Abadi" panose="020B0604020104020204" pitchFamily="34" charset="0"/>
              </a:rPr>
              <a:t>Plasma liquid interaction</a:t>
            </a:r>
          </a:p>
          <a:p>
            <a:pPr marL="285750" indent="-285750" algn="just">
              <a:buFont typeface="Arial" panose="020B0604020202020204" pitchFamily="34" charset="0"/>
              <a:buChar char="•"/>
            </a:pPr>
            <a:r>
              <a:rPr lang="en-US" sz="4000" dirty="0">
                <a:latin typeface="Abadi" panose="020B0604020104020204" pitchFamily="34" charset="0"/>
              </a:rPr>
              <a:t>Cancer cell treatment</a:t>
            </a:r>
          </a:p>
          <a:p>
            <a:pPr marL="285750" indent="-285750">
              <a:buFont typeface="Arial" panose="020B0604020202020204" pitchFamily="34" charset="0"/>
              <a:buChar char="•"/>
            </a:pPr>
            <a:endParaRPr lang="en-US" sz="4800" dirty="0">
              <a:latin typeface="Abadi" panose="020B0604020104020204" pitchFamily="34" charset="0"/>
            </a:endParaRPr>
          </a:p>
        </p:txBody>
      </p:sp>
      <p:sp>
        <p:nvSpPr>
          <p:cNvPr id="51" name="TextBox 50">
            <a:extLst>
              <a:ext uri="{FF2B5EF4-FFF2-40B4-BE49-F238E27FC236}">
                <a16:creationId xmlns:a16="http://schemas.microsoft.com/office/drawing/2014/main" id="{BE059E4D-A7E1-47E6-88BD-4EC1D44C230C}"/>
              </a:ext>
            </a:extLst>
          </p:cNvPr>
          <p:cNvSpPr txBox="1"/>
          <p:nvPr/>
        </p:nvSpPr>
        <p:spPr>
          <a:xfrm>
            <a:off x="20579723" y="6622160"/>
            <a:ext cx="9437199" cy="1015663"/>
          </a:xfrm>
          <a:prstGeom prst="rect">
            <a:avLst/>
          </a:prstGeom>
          <a:noFill/>
        </p:spPr>
        <p:txBody>
          <a:bodyPr wrap="none" rtlCol="0">
            <a:spAutoFit/>
          </a:bodyPr>
          <a:lstStyle/>
          <a:p>
            <a:r>
              <a:rPr lang="en-US" sz="6000" dirty="0">
                <a:latin typeface="Abadi" panose="020B0604020104020204" pitchFamily="34" charset="0"/>
              </a:rPr>
              <a:t>kkabir@rockets.utoledo.edu</a:t>
            </a:r>
          </a:p>
        </p:txBody>
      </p:sp>
      <p:cxnSp>
        <p:nvCxnSpPr>
          <p:cNvPr id="54" name="Straight Connector 53">
            <a:extLst>
              <a:ext uri="{FF2B5EF4-FFF2-40B4-BE49-F238E27FC236}">
                <a16:creationId xmlns:a16="http://schemas.microsoft.com/office/drawing/2014/main" id="{DD558790-0DC5-429A-98B9-636E84E33FC6}"/>
              </a:ext>
            </a:extLst>
          </p:cNvPr>
          <p:cNvCxnSpPr>
            <a:cxnSpLocks/>
          </p:cNvCxnSpPr>
          <p:nvPr/>
        </p:nvCxnSpPr>
        <p:spPr>
          <a:xfrm>
            <a:off x="42314499" y="27103061"/>
            <a:ext cx="0" cy="9365223"/>
          </a:xfrm>
          <a:prstGeom prst="line">
            <a:avLst/>
          </a:prstGeom>
          <a:ln w="76200" cmpd="thinThick"/>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EA37FF9-9624-4C7B-8D6A-0727F8EA9DB3}"/>
              </a:ext>
            </a:extLst>
          </p:cNvPr>
          <p:cNvSpPr txBox="1"/>
          <p:nvPr/>
        </p:nvSpPr>
        <p:spPr>
          <a:xfrm>
            <a:off x="30450052" y="33950363"/>
            <a:ext cx="11762847" cy="1754326"/>
          </a:xfrm>
          <a:prstGeom prst="rect">
            <a:avLst/>
          </a:prstGeom>
          <a:noFill/>
          <a:ln w="19050">
            <a:solidFill>
              <a:srgbClr val="4BAFC2"/>
            </a:solidFill>
          </a:ln>
        </p:spPr>
        <p:txBody>
          <a:bodyPr wrap="square" rtlCol="0">
            <a:spAutoFit/>
          </a:bodyPr>
          <a:lstStyle/>
          <a:p>
            <a:pPr algn="just"/>
            <a:r>
              <a:rPr lang="en-US" sz="3600" dirty="0">
                <a:effectLst>
                  <a:outerShdw blurRad="38100" dist="38100" dir="2700000" algn="tl">
                    <a:srgbClr val="000000">
                      <a:alpha val="43137"/>
                    </a:srgbClr>
                  </a:outerShdw>
                </a:effectLst>
                <a:latin typeface="Abadi" panose="020B0604020104020204" pitchFamily="34" charset="0"/>
              </a:rPr>
              <a:t>A. Semnani and K. S. Kabir, “A Highly Efficient Microwave Plasma Jet Based on Evanescent-Mode Cavity Resonator Technology,” IEEE Transactions on Plasma Science, 2022.</a:t>
            </a:r>
          </a:p>
        </p:txBody>
      </p:sp>
      <p:sp>
        <p:nvSpPr>
          <p:cNvPr id="59" name="TextBox 58">
            <a:extLst>
              <a:ext uri="{FF2B5EF4-FFF2-40B4-BE49-F238E27FC236}">
                <a16:creationId xmlns:a16="http://schemas.microsoft.com/office/drawing/2014/main" id="{587EF523-EF24-4A82-A6D3-E89D4733D640}"/>
              </a:ext>
            </a:extLst>
          </p:cNvPr>
          <p:cNvSpPr txBox="1"/>
          <p:nvPr/>
        </p:nvSpPr>
        <p:spPr>
          <a:xfrm>
            <a:off x="42246692" y="26550104"/>
            <a:ext cx="8989621" cy="10125849"/>
          </a:xfrm>
          <a:prstGeom prst="rect">
            <a:avLst/>
          </a:prstGeom>
          <a:noFill/>
        </p:spPr>
        <p:txBody>
          <a:bodyPr wrap="square" rtlCol="0">
            <a:spAutoFit/>
          </a:bodyPr>
          <a:lstStyle/>
          <a:p>
            <a:pPr algn="just"/>
            <a:r>
              <a:rPr lang="en-US" sz="3600" u="sng" dirty="0">
                <a:latin typeface="Abadi" panose="020B0604020104020204" pitchFamily="34" charset="0"/>
              </a:rPr>
              <a:t>References</a:t>
            </a:r>
          </a:p>
          <a:p>
            <a:pPr marL="571500" indent="-571500" algn="just">
              <a:buFont typeface="Arial" panose="020B0604020202020204" pitchFamily="34" charset="0"/>
              <a:buChar char="•"/>
            </a:pPr>
            <a:r>
              <a:rPr lang="en-US" sz="2800" dirty="0"/>
              <a:t>A. Semnani, S. O. </a:t>
            </a:r>
            <a:r>
              <a:rPr lang="en-US" sz="2800" dirty="0" err="1"/>
              <a:t>Macheret</a:t>
            </a:r>
            <a:r>
              <a:rPr lang="en-US" sz="2800" dirty="0"/>
              <a:t>, and D. </a:t>
            </a:r>
            <a:r>
              <a:rPr lang="en-US" sz="2800" dirty="0" err="1"/>
              <a:t>Peroulis</a:t>
            </a:r>
            <a:r>
              <a:rPr lang="en-US" sz="2800" dirty="0"/>
              <a:t>, “A quasi-absorptive microwave resonant plasma switch for high-power applications,” IEEE Trans. </a:t>
            </a:r>
            <a:r>
              <a:rPr lang="en-US" sz="2800" dirty="0" err="1"/>
              <a:t>Microw</a:t>
            </a:r>
            <a:r>
              <a:rPr lang="en-US" sz="2800" dirty="0"/>
              <a:t>. Theory </a:t>
            </a:r>
            <a:r>
              <a:rPr lang="en-US" sz="2800" dirty="0" err="1"/>
              <a:t>Techn</a:t>
            </a:r>
            <a:r>
              <a:rPr lang="en-US" sz="2800" dirty="0"/>
              <a:t>., vol. 66, no. 8, pp. 3798–3806, Aug. 2018</a:t>
            </a:r>
          </a:p>
          <a:p>
            <a:pPr marL="571500" indent="-571500" algn="just">
              <a:buFont typeface="Arial" panose="020B0604020202020204" pitchFamily="34" charset="0"/>
              <a:buChar char="•"/>
            </a:pPr>
            <a:r>
              <a:rPr lang="en-US" sz="2800" dirty="0"/>
              <a:t>L. M. D. Rosario et al., “Characterization of a microwave-induced atmospheric-pressure </a:t>
            </a:r>
            <a:r>
              <a:rPr lang="en-US" sz="2800" dirty="0" err="1"/>
              <a:t>Ar</a:t>
            </a:r>
            <a:r>
              <a:rPr lang="en-US" sz="2800" dirty="0"/>
              <a:t>–N2 plasma pencil,” IEEE Trans. Plasma Sci., vol. 45, no. 2, pp. 301–309, Feb. 2017.</a:t>
            </a:r>
          </a:p>
          <a:p>
            <a:pPr marL="571500" indent="-571500" algn="just">
              <a:buFont typeface="Arial" panose="020B0604020202020204" pitchFamily="34" charset="0"/>
              <a:buChar char="•"/>
            </a:pPr>
            <a:r>
              <a:rPr lang="en-US" sz="2800" dirty="0"/>
              <a:t>H. J. Van Der Meiden et al., “High sensitivity imaging Thomson scattering for low temperature plasma,” Rev. Sci. </a:t>
            </a:r>
            <a:r>
              <a:rPr lang="en-US" sz="2800" dirty="0" err="1"/>
              <a:t>Instrum</a:t>
            </a:r>
            <a:r>
              <a:rPr lang="en-US" sz="2800" dirty="0"/>
              <a:t>., vol. 79, no. 1, Jan. 2008, Art. no. 013505.</a:t>
            </a:r>
          </a:p>
          <a:p>
            <a:pPr marL="571500" indent="-571500" algn="just">
              <a:buFont typeface="Arial" panose="020B0604020202020204" pitchFamily="34" charset="0"/>
              <a:buChar char="•"/>
            </a:pPr>
            <a:r>
              <a:rPr lang="en-US" sz="2800" dirty="0"/>
              <a:t>B. L. M. </a:t>
            </a:r>
            <a:r>
              <a:rPr lang="en-US" sz="2800" dirty="0" err="1"/>
              <a:t>Klarenaar</a:t>
            </a:r>
            <a:r>
              <a:rPr lang="en-US" sz="2800" dirty="0"/>
              <a:t>, O. </a:t>
            </a:r>
            <a:r>
              <a:rPr lang="en-US" sz="2800" dirty="0" err="1"/>
              <a:t>Guaitella</a:t>
            </a:r>
            <a:r>
              <a:rPr lang="en-US" sz="2800" dirty="0"/>
              <a:t>, R. </a:t>
            </a:r>
            <a:r>
              <a:rPr lang="en-US" sz="2800" dirty="0" err="1"/>
              <a:t>Engeln</a:t>
            </a:r>
            <a:r>
              <a:rPr lang="en-US" sz="2800" dirty="0"/>
              <a:t>, and A. </a:t>
            </a:r>
            <a:r>
              <a:rPr lang="en-US" sz="2800" dirty="0" err="1"/>
              <a:t>Sobota</a:t>
            </a:r>
            <a:r>
              <a:rPr lang="en-US" sz="2800" dirty="0"/>
              <a:t>, “How dielectric, metallic and liquid targets influence the evolution of electron properties in a pulsed he jet measured by Thomson and Raman scattering,” Plasma Sources Sci. Technol., vol. 27, no. 8, Aug. 2018, Art. no. 085004.</a:t>
            </a:r>
          </a:p>
          <a:p>
            <a:pPr marL="571500" indent="-571500" algn="just">
              <a:buFont typeface="Arial" panose="020B0604020202020204" pitchFamily="34" charset="0"/>
              <a:buChar char="•"/>
            </a:pPr>
            <a:r>
              <a:rPr lang="en-US" sz="2800" dirty="0"/>
              <a:t>N. </a:t>
            </a:r>
            <a:r>
              <a:rPr lang="en-US" sz="2800" dirty="0" err="1"/>
              <a:t>Konjevi´c</a:t>
            </a:r>
            <a:r>
              <a:rPr lang="en-US" sz="2800" dirty="0"/>
              <a:t>, A. Lesage, J. R. Fuhr, and W. L. Wiese, “Experimental stark widths and shifts for spectral lines of neutral and ionized atoms (A critical review of selected data for the period 1989 through 2000),” J. Phys. Chem. Reference Data, vol. 31, no. 3, pp. 819–927, Sep. 2002</a:t>
            </a:r>
            <a:endParaRPr lang="en-US" sz="2800" u="sng" dirty="0">
              <a:latin typeface="Abadi" panose="020B0604020104020204" pitchFamily="34" charset="0"/>
            </a:endParaRPr>
          </a:p>
        </p:txBody>
      </p:sp>
    </p:spTree>
    <p:extLst>
      <p:ext uri="{BB962C8B-B14F-4D97-AF65-F5344CB8AC3E}">
        <p14:creationId xmlns:p14="http://schemas.microsoft.com/office/powerpoint/2010/main" val="40986070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486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Abadi</vt:lpstr>
      <vt:lpstr>Arial</vt:lpstr>
      <vt:lpstr>Calibri</vt:lpstr>
      <vt:lpstr>Calibri Light</vt:lpstr>
      <vt:lpstr>Cambria Math</vt:lpstr>
      <vt:lpstr>Comic Sans MS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Kabir, Kazi Sadman</dc:creator>
  <cp:lastModifiedBy>Kabir, Kazi Sadman</cp:lastModifiedBy>
  <cp:revision>2</cp:revision>
  <dcterms:created xsi:type="dcterms:W3CDTF">2022-09-13T12:12:20Z</dcterms:created>
  <dcterms:modified xsi:type="dcterms:W3CDTF">2022-11-10T16:45:13Z</dcterms:modified>
</cp:coreProperties>
</file>